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ink/ink1.xml" ContentType="application/inkml+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69"/>
  </p:notesMasterIdLst>
  <p:sldIdLst>
    <p:sldId id="256" r:id="rId2"/>
    <p:sldId id="268" r:id="rId3"/>
    <p:sldId id="269" r:id="rId4"/>
    <p:sldId id="271" r:id="rId5"/>
    <p:sldId id="270" r:id="rId6"/>
    <p:sldId id="264" r:id="rId7"/>
    <p:sldId id="327" r:id="rId8"/>
    <p:sldId id="258" r:id="rId9"/>
    <p:sldId id="259" r:id="rId10"/>
    <p:sldId id="260" r:id="rId11"/>
    <p:sldId id="265" r:id="rId12"/>
    <p:sldId id="266" r:id="rId13"/>
    <p:sldId id="280" r:id="rId14"/>
    <p:sldId id="276" r:id="rId15"/>
    <p:sldId id="279" r:id="rId16"/>
    <p:sldId id="274" r:id="rId17"/>
    <p:sldId id="281" r:id="rId18"/>
    <p:sldId id="283" r:id="rId19"/>
    <p:sldId id="324" r:id="rId20"/>
    <p:sldId id="294" r:id="rId21"/>
    <p:sldId id="285" r:id="rId22"/>
    <p:sldId id="317" r:id="rId23"/>
    <p:sldId id="318" r:id="rId24"/>
    <p:sldId id="319" r:id="rId25"/>
    <p:sldId id="320" r:id="rId26"/>
    <p:sldId id="263" r:id="rId27"/>
    <p:sldId id="287" r:id="rId28"/>
    <p:sldId id="262" r:id="rId29"/>
    <p:sldId id="261" r:id="rId30"/>
    <p:sldId id="284" r:id="rId31"/>
    <p:sldId id="321" r:id="rId32"/>
    <p:sldId id="322" r:id="rId33"/>
    <p:sldId id="298" r:id="rId34"/>
    <p:sldId id="292" r:id="rId35"/>
    <p:sldId id="293" r:id="rId36"/>
    <p:sldId id="295" r:id="rId37"/>
    <p:sldId id="297" r:id="rId38"/>
    <p:sldId id="296" r:id="rId39"/>
    <p:sldId id="303" r:id="rId40"/>
    <p:sldId id="304" r:id="rId41"/>
    <p:sldId id="332" r:id="rId42"/>
    <p:sldId id="330" r:id="rId43"/>
    <p:sldId id="308" r:id="rId44"/>
    <p:sldId id="323" r:id="rId45"/>
    <p:sldId id="328" r:id="rId46"/>
    <p:sldId id="333" r:id="rId47"/>
    <p:sldId id="331" r:id="rId48"/>
    <p:sldId id="334" r:id="rId49"/>
    <p:sldId id="335" r:id="rId50"/>
    <p:sldId id="336" r:id="rId51"/>
    <p:sldId id="343" r:id="rId52"/>
    <p:sldId id="342" r:id="rId53"/>
    <p:sldId id="337" r:id="rId54"/>
    <p:sldId id="344" r:id="rId55"/>
    <p:sldId id="311" r:id="rId56"/>
    <p:sldId id="329" r:id="rId57"/>
    <p:sldId id="338" r:id="rId58"/>
    <p:sldId id="339" r:id="rId59"/>
    <p:sldId id="340" r:id="rId60"/>
    <p:sldId id="341" r:id="rId61"/>
    <p:sldId id="326" r:id="rId62"/>
    <p:sldId id="315" r:id="rId63"/>
    <p:sldId id="309" r:id="rId64"/>
    <p:sldId id="316" r:id="rId65"/>
    <p:sldId id="257" r:id="rId66"/>
    <p:sldId id="314" r:id="rId67"/>
    <p:sldId id="313" r:id="rId6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Lay of the Land" id="{F691EBC5-46E6-4FA7-B95C-D66EF26D3893}">
          <p14:sldIdLst>
            <p14:sldId id="256"/>
            <p14:sldId id="268"/>
            <p14:sldId id="269"/>
            <p14:sldId id="271"/>
          </p14:sldIdLst>
        </p14:section>
        <p14:section name="Roadmap" id="{91D6013F-DFF0-449D-90CB-5B0AAE288605}">
          <p14:sldIdLst>
            <p14:sldId id="270"/>
            <p14:sldId id="264"/>
            <p14:sldId id="327"/>
            <p14:sldId id="258"/>
            <p14:sldId id="259"/>
            <p14:sldId id="260"/>
          </p14:sldIdLst>
        </p14:section>
        <p14:section name="Why Types?" id="{91494CE4-C1E5-4C93-B8EF-46D5226A2CD6}">
          <p14:sldIdLst>
            <p14:sldId id="265"/>
            <p14:sldId id="266"/>
            <p14:sldId id="280"/>
            <p14:sldId id="276"/>
            <p14:sldId id="279"/>
            <p14:sldId id="274"/>
            <p14:sldId id="281"/>
          </p14:sldIdLst>
        </p14:section>
        <p14:section name="Why TypeScript?" id="{5A98EB2F-8339-4FCE-BD0E-72324DF44542}">
          <p14:sldIdLst>
            <p14:sldId id="283"/>
            <p14:sldId id="324"/>
            <p14:sldId id="294"/>
            <p14:sldId id="285"/>
            <p14:sldId id="317"/>
            <p14:sldId id="318"/>
            <p14:sldId id="319"/>
            <p14:sldId id="320"/>
            <p14:sldId id="263"/>
            <p14:sldId id="287"/>
            <p14:sldId id="262"/>
            <p14:sldId id="261"/>
            <p14:sldId id="284"/>
            <p14:sldId id="321"/>
            <p14:sldId id="322"/>
          </p14:sldIdLst>
        </p14:section>
        <p14:section name="Why GraphQL?" id="{6FBEC31A-0B73-443A-8A52-7EB9757EBA27}">
          <p14:sldIdLst>
            <p14:sldId id="298"/>
            <p14:sldId id="292"/>
            <p14:sldId id="293"/>
            <p14:sldId id="295"/>
            <p14:sldId id="297"/>
            <p14:sldId id="296"/>
            <p14:sldId id="303"/>
            <p14:sldId id="304"/>
            <p14:sldId id="332"/>
            <p14:sldId id="330"/>
            <p14:sldId id="308"/>
            <p14:sldId id="323"/>
            <p14:sldId id="328"/>
            <p14:sldId id="333"/>
            <p14:sldId id="331"/>
            <p14:sldId id="334"/>
            <p14:sldId id="335"/>
            <p14:sldId id="336"/>
            <p14:sldId id="343"/>
            <p14:sldId id="342"/>
            <p14:sldId id="337"/>
            <p14:sldId id="344"/>
            <p14:sldId id="311"/>
            <p14:sldId id="329"/>
            <p14:sldId id="338"/>
            <p14:sldId id="339"/>
            <p14:sldId id="340"/>
            <p14:sldId id="341"/>
            <p14:sldId id="326"/>
          </p14:sldIdLst>
        </p14:section>
        <p14:section name="Final Thoughts" id="{020E4EDF-2DC0-44D2-B6B3-56B5DAAE97F9}">
          <p14:sldIdLst>
            <p14:sldId id="315"/>
            <p14:sldId id="309"/>
            <p14:sldId id="316"/>
          </p14:sldIdLst>
        </p14:section>
        <p14:section name="Conclusion and Resources" id="{37E5C0F2-FAAE-41ED-B8F1-19C7B5AD5171}">
          <p14:sldIdLst>
            <p14:sldId id="257"/>
            <p14:sldId id="314"/>
            <p14:sldId id="313"/>
          </p14:sldIdLst>
        </p14:section>
      </p14:sectionLst>
    </p:ext>
    <p:ext uri="{EFAFB233-063F-42B5-8137-9DF3F51BA10A}">
      <p15:sldGuideLst xmlns:p15="http://schemas.microsoft.com/office/powerpoint/2012/main">
        <p15:guide id="1" orient="horz" pos="2160" userDrawn="1">
          <p15:clr>
            <a:srgbClr val="A4A3A4"/>
          </p15:clr>
        </p15:guide>
        <p15:guide id="2" pos="381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666B9BC-90B3-4C1B-9F47-94B6F14529C3}" v="13" dt="2019-02-28T13:31:59.96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01" autoAdjust="0"/>
    <p:restoredTop sz="94660"/>
  </p:normalViewPr>
  <p:slideViewPr>
    <p:cSldViewPr snapToGrid="0">
      <p:cViewPr varScale="1">
        <p:scale>
          <a:sx n="91" d="100"/>
          <a:sy n="91" d="100"/>
        </p:scale>
        <p:origin x="132" y="60"/>
      </p:cViewPr>
      <p:guideLst>
        <p:guide orient="horz" pos="2160"/>
        <p:guide pos="381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 Type="http://schemas.openxmlformats.org/officeDocument/2006/relationships/slide" Target="slides/slide6.xml"/><Relationship Id="rId71"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75"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thew Warger" userId="d998528b88c810d3" providerId="LiveId" clId="{26660E98-3B77-4523-896C-BA45299908B7}"/>
    <pc:docChg chg="custSel mod addSld delSld modSld sldOrd modSection">
      <pc:chgData name="Mathew Warger" userId="d998528b88c810d3" providerId="LiveId" clId="{26660E98-3B77-4523-896C-BA45299908B7}" dt="2019-02-28T13:19:28.911" v="36" actId="20577"/>
      <pc:docMkLst>
        <pc:docMk/>
      </pc:docMkLst>
      <pc:sldChg chg="del">
        <pc:chgData name="Mathew Warger" userId="d998528b88c810d3" providerId="LiveId" clId="{26660E98-3B77-4523-896C-BA45299908B7}" dt="2019-02-28T13:18:33.573" v="17" actId="2696"/>
        <pc:sldMkLst>
          <pc:docMk/>
          <pc:sldMk cId="812569481" sldId="299"/>
        </pc:sldMkLst>
      </pc:sldChg>
      <pc:sldChg chg="del">
        <pc:chgData name="Mathew Warger" userId="d998528b88c810d3" providerId="LiveId" clId="{26660E98-3B77-4523-896C-BA45299908B7}" dt="2019-02-28T13:15:28.885" v="10" actId="2696"/>
        <pc:sldMkLst>
          <pc:docMk/>
          <pc:sldMk cId="1701965348" sldId="300"/>
        </pc:sldMkLst>
      </pc:sldChg>
      <pc:sldChg chg="del">
        <pc:chgData name="Mathew Warger" userId="d998528b88c810d3" providerId="LiveId" clId="{26660E98-3B77-4523-896C-BA45299908B7}" dt="2019-02-28T13:18:36.086" v="18" actId="2696"/>
        <pc:sldMkLst>
          <pc:docMk/>
          <pc:sldMk cId="3466209669" sldId="301"/>
        </pc:sldMkLst>
      </pc:sldChg>
      <pc:sldChg chg="del">
        <pc:chgData name="Mathew Warger" userId="d998528b88c810d3" providerId="LiveId" clId="{26660E98-3B77-4523-896C-BA45299908B7}" dt="2019-02-28T13:18:26.103" v="13" actId="2696"/>
        <pc:sldMkLst>
          <pc:docMk/>
          <pc:sldMk cId="2024648923" sldId="302"/>
        </pc:sldMkLst>
      </pc:sldChg>
      <pc:sldChg chg="del modTransition">
        <pc:chgData name="Mathew Warger" userId="d998528b88c810d3" providerId="LiveId" clId="{26660E98-3B77-4523-896C-BA45299908B7}" dt="2019-02-28T13:18:26.173" v="14" actId="2696"/>
        <pc:sldMkLst>
          <pc:docMk/>
          <pc:sldMk cId="3038074166" sldId="305"/>
        </pc:sldMkLst>
      </pc:sldChg>
      <pc:sldChg chg="del modTransition">
        <pc:chgData name="Mathew Warger" userId="d998528b88c810d3" providerId="LiveId" clId="{26660E98-3B77-4523-896C-BA45299908B7}" dt="2019-02-28T13:18:26.173" v="15" actId="2696"/>
        <pc:sldMkLst>
          <pc:docMk/>
          <pc:sldMk cId="1002414803" sldId="306"/>
        </pc:sldMkLst>
      </pc:sldChg>
      <pc:sldChg chg="del">
        <pc:chgData name="Mathew Warger" userId="d998528b88c810d3" providerId="LiveId" clId="{26660E98-3B77-4523-896C-BA45299908B7}" dt="2019-02-28T13:18:42.359" v="19" actId="2696"/>
        <pc:sldMkLst>
          <pc:docMk/>
          <pc:sldMk cId="1055911097" sldId="310"/>
        </pc:sldMkLst>
      </pc:sldChg>
      <pc:sldChg chg="del">
        <pc:chgData name="Mathew Warger" userId="d998528b88c810d3" providerId="LiveId" clId="{26660E98-3B77-4523-896C-BA45299908B7}" dt="2019-02-28T13:18:30.507" v="16" actId="2696"/>
        <pc:sldMkLst>
          <pc:docMk/>
          <pc:sldMk cId="1192240720" sldId="312"/>
        </pc:sldMkLst>
      </pc:sldChg>
      <pc:sldChg chg="modTransition">
        <pc:chgData name="Mathew Warger" userId="d998528b88c810d3" providerId="LiveId" clId="{26660E98-3B77-4523-896C-BA45299908B7}" dt="2019-02-28T13:11:23.553" v="0"/>
        <pc:sldMkLst>
          <pc:docMk/>
          <pc:sldMk cId="1841827861" sldId="329"/>
        </pc:sldMkLst>
      </pc:sldChg>
      <pc:sldChg chg="modSp">
        <pc:chgData name="Mathew Warger" userId="d998528b88c810d3" providerId="LiveId" clId="{26660E98-3B77-4523-896C-BA45299908B7}" dt="2019-02-28T13:13:03.182" v="2" actId="14100"/>
        <pc:sldMkLst>
          <pc:docMk/>
          <pc:sldMk cId="2410418539" sldId="331"/>
        </pc:sldMkLst>
        <pc:picChg chg="mod">
          <ac:chgData name="Mathew Warger" userId="d998528b88c810d3" providerId="LiveId" clId="{26660E98-3B77-4523-896C-BA45299908B7}" dt="2019-02-28T13:13:03.182" v="2" actId="14100"/>
          <ac:picMkLst>
            <pc:docMk/>
            <pc:sldMk cId="2410418539" sldId="331"/>
            <ac:picMk id="7" creationId="{1D1A7FF4-8483-48EF-9BFC-A55DFC3E4255}"/>
          </ac:picMkLst>
        </pc:picChg>
      </pc:sldChg>
      <pc:sldChg chg="addSp delSp add">
        <pc:chgData name="Mathew Warger" userId="d998528b88c810d3" providerId="LiveId" clId="{26660E98-3B77-4523-896C-BA45299908B7}" dt="2019-02-28T13:14:52.231" v="6" actId="26606"/>
        <pc:sldMkLst>
          <pc:docMk/>
          <pc:sldMk cId="649228191" sldId="342"/>
        </pc:sldMkLst>
        <pc:spChg chg="del">
          <ac:chgData name="Mathew Warger" userId="d998528b88c810d3" providerId="LiveId" clId="{26660E98-3B77-4523-896C-BA45299908B7}" dt="2019-02-28T13:14:52.231" v="6" actId="26606"/>
          <ac:spMkLst>
            <pc:docMk/>
            <pc:sldMk cId="649228191" sldId="342"/>
            <ac:spMk id="3" creationId="{FD055B63-F4D1-4028-8409-99862BB262C1}"/>
          </ac:spMkLst>
        </pc:spChg>
        <pc:picChg chg="del">
          <ac:chgData name="Mathew Warger" userId="d998528b88c810d3" providerId="LiveId" clId="{26660E98-3B77-4523-896C-BA45299908B7}" dt="2019-02-28T13:14:48.628" v="4" actId="478"/>
          <ac:picMkLst>
            <pc:docMk/>
            <pc:sldMk cId="649228191" sldId="342"/>
            <ac:picMk id="2" creationId="{C6DD8EF2-F787-40DF-9A97-A037817AC65E}"/>
          </ac:picMkLst>
        </pc:picChg>
        <pc:picChg chg="add del">
          <ac:chgData name="Mathew Warger" userId="d998528b88c810d3" providerId="LiveId" clId="{26660E98-3B77-4523-896C-BA45299908B7}" dt="2019-02-28T13:14:52.231" v="6" actId="26606"/>
          <ac:picMkLst>
            <pc:docMk/>
            <pc:sldMk cId="649228191" sldId="342"/>
            <ac:picMk id="4" creationId="{CCB59710-C74E-4581-B186-ABA54C690E71}"/>
          </ac:picMkLst>
        </pc:picChg>
        <pc:picChg chg="add">
          <ac:chgData name="Mathew Warger" userId="d998528b88c810d3" providerId="LiveId" clId="{26660E98-3B77-4523-896C-BA45299908B7}" dt="2019-02-28T13:14:52.231" v="6" actId="26606"/>
          <ac:picMkLst>
            <pc:docMk/>
            <pc:sldMk cId="649228191" sldId="342"/>
            <ac:picMk id="7" creationId="{CCB59710-C74E-4581-B186-ABA54C690E71}"/>
          </ac:picMkLst>
        </pc:picChg>
      </pc:sldChg>
      <pc:sldChg chg="add ord">
        <pc:chgData name="Mathew Warger" userId="d998528b88c810d3" providerId="LiveId" clId="{26660E98-3B77-4523-896C-BA45299908B7}" dt="2019-02-28T13:15:18.767" v="9"/>
        <pc:sldMkLst>
          <pc:docMk/>
          <pc:sldMk cId="2194415873" sldId="343"/>
        </pc:sldMkLst>
      </pc:sldChg>
      <pc:sldChg chg="modSp add">
        <pc:chgData name="Mathew Warger" userId="d998528b88c810d3" providerId="LiveId" clId="{26660E98-3B77-4523-896C-BA45299908B7}" dt="2019-02-28T13:19:28.911" v="36" actId="20577"/>
        <pc:sldMkLst>
          <pc:docMk/>
          <pc:sldMk cId="824489394" sldId="344"/>
        </pc:sldMkLst>
        <pc:spChg chg="mod">
          <ac:chgData name="Mathew Warger" userId="d998528b88c810d3" providerId="LiveId" clId="{26660E98-3B77-4523-896C-BA45299908B7}" dt="2019-02-28T13:19:28.911" v="36" actId="20577"/>
          <ac:spMkLst>
            <pc:docMk/>
            <pc:sldMk cId="824489394" sldId="344"/>
            <ac:spMk id="2" creationId="{49251D26-9F0F-4919-B8AE-28265108680C}"/>
          </ac:spMkLst>
        </pc:spChg>
      </pc:sldChg>
    </pc:docChg>
  </pc:docChgLst>
  <pc:docChgLst>
    <pc:chgData name="Mathew Warger" userId="d998528b88c810d3" providerId="LiveId" clId="{E666B9BC-90B3-4C1B-9F47-94B6F14529C3}"/>
    <pc:docChg chg="custSel mod addSld delSld modSld modSection">
      <pc:chgData name="Mathew Warger" userId="d998528b88c810d3" providerId="LiveId" clId="{E666B9BC-90B3-4C1B-9F47-94B6F14529C3}" dt="2019-02-28T13:32:08.784" v="45" actId="2696"/>
      <pc:docMkLst>
        <pc:docMk/>
      </pc:docMkLst>
      <pc:sldChg chg="del">
        <pc:chgData name="Mathew Warger" userId="d998528b88c810d3" providerId="LiveId" clId="{E666B9BC-90B3-4C1B-9F47-94B6F14529C3}" dt="2019-02-28T13:25:14.876" v="17" actId="2696"/>
        <pc:sldMkLst>
          <pc:docMk/>
          <pc:sldMk cId="3780981071" sldId="288"/>
        </pc:sldMkLst>
      </pc:sldChg>
      <pc:sldChg chg="del">
        <pc:chgData name="Mathew Warger" userId="d998528b88c810d3" providerId="LiveId" clId="{E666B9BC-90B3-4C1B-9F47-94B6F14529C3}" dt="2019-02-28T13:25:14.896" v="18" actId="2696"/>
        <pc:sldMkLst>
          <pc:docMk/>
          <pc:sldMk cId="161126238" sldId="289"/>
        </pc:sldMkLst>
      </pc:sldChg>
      <pc:sldChg chg="del">
        <pc:chgData name="Mathew Warger" userId="d998528b88c810d3" providerId="LiveId" clId="{E666B9BC-90B3-4C1B-9F47-94B6F14529C3}" dt="2019-02-28T13:25:38.821" v="19" actId="2696"/>
        <pc:sldMkLst>
          <pc:docMk/>
          <pc:sldMk cId="4289641292" sldId="290"/>
        </pc:sldMkLst>
      </pc:sldChg>
      <pc:sldChg chg="modSp">
        <pc:chgData name="Mathew Warger" userId="d998528b88c810d3" providerId="LiveId" clId="{E666B9BC-90B3-4C1B-9F47-94B6F14529C3}" dt="2019-02-28T13:23:08.369" v="5" actId="20577"/>
        <pc:sldMkLst>
          <pc:docMk/>
          <pc:sldMk cId="1395358708" sldId="333"/>
        </pc:sldMkLst>
        <pc:spChg chg="mod">
          <ac:chgData name="Mathew Warger" userId="d998528b88c810d3" providerId="LiveId" clId="{E666B9BC-90B3-4C1B-9F47-94B6F14529C3}" dt="2019-02-28T13:23:08.369" v="5" actId="20577"/>
          <ac:spMkLst>
            <pc:docMk/>
            <pc:sldMk cId="1395358708" sldId="333"/>
            <ac:spMk id="2" creationId="{7680E957-10DB-4D1B-A39F-0403E5A081C8}"/>
          </ac:spMkLst>
        </pc:spChg>
      </pc:sldChg>
      <pc:sldChg chg="addSp modSp">
        <pc:chgData name="Mathew Warger" userId="d998528b88c810d3" providerId="LiveId" clId="{E666B9BC-90B3-4C1B-9F47-94B6F14529C3}" dt="2019-02-28T13:32:05.094" v="44" actId="20577"/>
        <pc:sldMkLst>
          <pc:docMk/>
          <pc:sldMk cId="2291479430" sldId="334"/>
        </pc:sldMkLst>
        <pc:spChg chg="add mod">
          <ac:chgData name="Mathew Warger" userId="d998528b88c810d3" providerId="LiveId" clId="{E666B9BC-90B3-4C1B-9F47-94B6F14529C3}" dt="2019-02-28T13:32:05.094" v="44" actId="20577"/>
          <ac:spMkLst>
            <pc:docMk/>
            <pc:sldMk cId="2291479430" sldId="334"/>
            <ac:spMk id="2" creationId="{19E426CA-A704-4889-B515-0360FB29F484}"/>
          </ac:spMkLst>
        </pc:spChg>
      </pc:sldChg>
      <pc:sldChg chg="addSp delSp modSp mod setBg setClrOvrMap">
        <pc:chgData name="Mathew Warger" userId="d998528b88c810d3" providerId="LiveId" clId="{E666B9BC-90B3-4C1B-9F47-94B6F14529C3}" dt="2019-02-28T13:24:36.118" v="16" actId="20577"/>
        <pc:sldMkLst>
          <pc:docMk/>
          <pc:sldMk cId="824489394" sldId="344"/>
        </pc:sldMkLst>
        <pc:spChg chg="mod">
          <ac:chgData name="Mathew Warger" userId="d998528b88c810d3" providerId="LiveId" clId="{E666B9BC-90B3-4C1B-9F47-94B6F14529C3}" dt="2019-02-28T13:24:36.118" v="16" actId="20577"/>
          <ac:spMkLst>
            <pc:docMk/>
            <pc:sldMk cId="824489394" sldId="344"/>
            <ac:spMk id="2" creationId="{49251D26-9F0F-4919-B8AE-28265108680C}"/>
          </ac:spMkLst>
        </pc:spChg>
        <pc:spChg chg="del">
          <ac:chgData name="Mathew Warger" userId="d998528b88c810d3" providerId="LiveId" clId="{E666B9BC-90B3-4C1B-9F47-94B6F14529C3}" dt="2019-02-28T13:23:55.773" v="6"/>
          <ac:spMkLst>
            <pc:docMk/>
            <pc:sldMk cId="824489394" sldId="344"/>
            <ac:spMk id="3" creationId="{386FB5B6-EFC9-485D-A975-E50C40609DCD}"/>
          </ac:spMkLst>
        </pc:spChg>
        <pc:spChg chg="add del mod">
          <ac:chgData name="Mathew Warger" userId="d998528b88c810d3" providerId="LiveId" clId="{E666B9BC-90B3-4C1B-9F47-94B6F14529C3}" dt="2019-02-28T13:24:04.253" v="7"/>
          <ac:spMkLst>
            <pc:docMk/>
            <pc:sldMk cId="824489394" sldId="344"/>
            <ac:spMk id="4" creationId="{86CBC936-EDF1-4D60-98ED-0011FFADB2D5}"/>
          </ac:spMkLst>
        </pc:spChg>
        <pc:spChg chg="add mod">
          <ac:chgData name="Mathew Warger" userId="d998528b88c810d3" providerId="LiveId" clId="{E666B9BC-90B3-4C1B-9F47-94B6F14529C3}" dt="2019-02-28T13:24:19.216" v="8" actId="26606"/>
          <ac:spMkLst>
            <pc:docMk/>
            <pc:sldMk cId="824489394" sldId="344"/>
            <ac:spMk id="5" creationId="{57693719-43F6-4FCF-93AF-DB81B71D1502}"/>
          </ac:spMkLst>
        </pc:spChg>
        <pc:spChg chg="add">
          <ac:chgData name="Mathew Warger" userId="d998528b88c810d3" providerId="LiveId" clId="{E666B9BC-90B3-4C1B-9F47-94B6F14529C3}" dt="2019-02-28T13:24:19.216" v="8" actId="26606"/>
          <ac:spMkLst>
            <pc:docMk/>
            <pc:sldMk cId="824489394" sldId="344"/>
            <ac:spMk id="10" creationId="{2A8AA5BC-4F7A-4226-8F99-6D824B226A97}"/>
          </ac:spMkLst>
        </pc:spChg>
        <pc:spChg chg="add">
          <ac:chgData name="Mathew Warger" userId="d998528b88c810d3" providerId="LiveId" clId="{E666B9BC-90B3-4C1B-9F47-94B6F14529C3}" dt="2019-02-28T13:24:19.216" v="8" actId="26606"/>
          <ac:spMkLst>
            <pc:docMk/>
            <pc:sldMk cId="824489394" sldId="344"/>
            <ac:spMk id="12" creationId="{3E5445C6-DD42-4979-86FF-03730E8C6DB0}"/>
          </ac:spMkLst>
        </pc:spChg>
        <pc:cxnChg chg="add">
          <ac:chgData name="Mathew Warger" userId="d998528b88c810d3" providerId="LiveId" clId="{E666B9BC-90B3-4C1B-9F47-94B6F14529C3}" dt="2019-02-28T13:24:19.216" v="8" actId="26606"/>
          <ac:cxnSpMkLst>
            <pc:docMk/>
            <pc:sldMk cId="824489394" sldId="344"/>
            <ac:cxnSpMk id="14" creationId="{45000665-DFC7-417E-8FD7-516A0F15C975}"/>
          </ac:cxnSpMkLst>
        </pc:cxnChg>
      </pc:sldChg>
      <pc:sldChg chg="add del">
        <pc:chgData name="Mathew Warger" userId="d998528b88c810d3" providerId="LiveId" clId="{E666B9BC-90B3-4C1B-9F47-94B6F14529C3}" dt="2019-02-28T13:32:08.784" v="45" actId="2696"/>
        <pc:sldMkLst>
          <pc:docMk/>
          <pc:sldMk cId="2456094302" sldId="345"/>
        </pc:sldMkLst>
      </pc:sldChg>
    </pc:docChg>
  </pc:docChgLst>
</pc:chgInfo>
</file>

<file path=ppt/diagrams/_rels/data1.xml.rels><?xml version="1.0" encoding="UTF-8" standalone="yes"?>
<Relationships xmlns="http://schemas.openxmlformats.org/package/2006/relationships"><Relationship Id="rId3" Type="http://schemas.openxmlformats.org/officeDocument/2006/relationships/hyperlink" Target="https://www.apollographql.com/" TargetMode="External"/><Relationship Id="rId2" Type="http://schemas.openxmlformats.org/officeDocument/2006/relationships/hyperlink" Target="https://graphql.org/" TargetMode="External"/><Relationship Id="rId1" Type="http://schemas.openxmlformats.org/officeDocument/2006/relationships/hyperlink" Target="https://www.typescriptlang.org/" TargetMode="External"/><Relationship Id="rId4" Type="http://schemas.openxmlformats.org/officeDocument/2006/relationships/hyperlink" Target="https://aws-amplify.github.io/" TargetMode="External"/></Relationships>
</file>

<file path=ppt/diagrams/_rels/drawing1.xml.rels><?xml version="1.0" encoding="UTF-8" standalone="yes"?>
<Relationships xmlns="http://schemas.openxmlformats.org/package/2006/relationships"><Relationship Id="rId3" Type="http://schemas.openxmlformats.org/officeDocument/2006/relationships/hyperlink" Target="https://www.apollographql.com/" TargetMode="External"/><Relationship Id="rId2" Type="http://schemas.openxmlformats.org/officeDocument/2006/relationships/hyperlink" Target="https://graphql.org/" TargetMode="External"/><Relationship Id="rId1" Type="http://schemas.openxmlformats.org/officeDocument/2006/relationships/hyperlink" Target="https://www.typescriptlang.org/" TargetMode="External"/><Relationship Id="rId4" Type="http://schemas.openxmlformats.org/officeDocument/2006/relationships/hyperlink" Target="https://aws-amplify.github.io/" TargetMode="Externa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CBDEA25-6779-468E-8690-D31FFD34F47C}" type="doc">
      <dgm:prSet loTypeId="urn:microsoft.com/office/officeart/2008/layout/LinedList" loCatId="list" qsTypeId="urn:microsoft.com/office/officeart/2005/8/quickstyle/simple1" qsCatId="simple" csTypeId="urn:microsoft.com/office/officeart/2005/8/colors/colorful2" csCatId="colorful"/>
      <dgm:spPr/>
      <dgm:t>
        <a:bodyPr/>
        <a:lstStyle/>
        <a:p>
          <a:endParaRPr lang="en-US"/>
        </a:p>
      </dgm:t>
    </dgm:pt>
    <dgm:pt modelId="{08DDD175-A29A-4686-8177-B136008503CD}">
      <dgm:prSet/>
      <dgm:spPr/>
      <dgm:t>
        <a:bodyPr/>
        <a:lstStyle/>
        <a:p>
          <a:r>
            <a:rPr lang="en-US">
              <a:hlinkClick xmlns:r="http://schemas.openxmlformats.org/officeDocument/2006/relationships" r:id="rId1"/>
            </a:rPr>
            <a:t>https://www.typescriptlang.org/</a:t>
          </a:r>
          <a:endParaRPr lang="en-US"/>
        </a:p>
      </dgm:t>
    </dgm:pt>
    <dgm:pt modelId="{8B238769-87D9-467B-B1AE-BEAC66E918D9}" type="parTrans" cxnId="{B090A7B2-79D6-4A5D-B9AD-844AEBC5F10F}">
      <dgm:prSet/>
      <dgm:spPr/>
      <dgm:t>
        <a:bodyPr/>
        <a:lstStyle/>
        <a:p>
          <a:endParaRPr lang="en-US"/>
        </a:p>
      </dgm:t>
    </dgm:pt>
    <dgm:pt modelId="{2B452BDD-92CF-4865-A6A0-1AC78D913007}" type="sibTrans" cxnId="{B090A7B2-79D6-4A5D-B9AD-844AEBC5F10F}">
      <dgm:prSet/>
      <dgm:spPr/>
      <dgm:t>
        <a:bodyPr/>
        <a:lstStyle/>
        <a:p>
          <a:endParaRPr lang="en-US"/>
        </a:p>
      </dgm:t>
    </dgm:pt>
    <dgm:pt modelId="{97889D52-F741-4684-A0B1-C1A60A44ABE8}">
      <dgm:prSet/>
      <dgm:spPr/>
      <dgm:t>
        <a:bodyPr/>
        <a:lstStyle/>
        <a:p>
          <a:r>
            <a:rPr lang="en-US">
              <a:hlinkClick xmlns:r="http://schemas.openxmlformats.org/officeDocument/2006/relationships" r:id="rId2"/>
            </a:rPr>
            <a:t>https://graphql.org/</a:t>
          </a:r>
          <a:endParaRPr lang="en-US"/>
        </a:p>
      </dgm:t>
    </dgm:pt>
    <dgm:pt modelId="{0AE189E2-200B-4B62-8644-D68B3DFA2A9F}" type="parTrans" cxnId="{55E89117-C67C-4495-B617-E156A8F282AB}">
      <dgm:prSet/>
      <dgm:spPr/>
      <dgm:t>
        <a:bodyPr/>
        <a:lstStyle/>
        <a:p>
          <a:endParaRPr lang="en-US"/>
        </a:p>
      </dgm:t>
    </dgm:pt>
    <dgm:pt modelId="{D7027968-C055-402D-AB96-4DF35BA7017A}" type="sibTrans" cxnId="{55E89117-C67C-4495-B617-E156A8F282AB}">
      <dgm:prSet/>
      <dgm:spPr/>
      <dgm:t>
        <a:bodyPr/>
        <a:lstStyle/>
        <a:p>
          <a:endParaRPr lang="en-US"/>
        </a:p>
      </dgm:t>
    </dgm:pt>
    <dgm:pt modelId="{518E4883-8098-493C-9396-6195979ACA9E}">
      <dgm:prSet/>
      <dgm:spPr/>
      <dgm:t>
        <a:bodyPr/>
        <a:lstStyle/>
        <a:p>
          <a:r>
            <a:rPr lang="en-US">
              <a:hlinkClick xmlns:r="http://schemas.openxmlformats.org/officeDocument/2006/relationships" r:id="rId3"/>
            </a:rPr>
            <a:t>https://www.apollographql.com/</a:t>
          </a:r>
          <a:endParaRPr lang="en-US"/>
        </a:p>
      </dgm:t>
    </dgm:pt>
    <dgm:pt modelId="{F16D4D45-B02C-4B54-8F78-17719EBAB90A}" type="parTrans" cxnId="{BD9C4A42-4EEE-4A77-A0C9-D956F2A3497B}">
      <dgm:prSet/>
      <dgm:spPr/>
      <dgm:t>
        <a:bodyPr/>
        <a:lstStyle/>
        <a:p>
          <a:endParaRPr lang="en-US"/>
        </a:p>
      </dgm:t>
    </dgm:pt>
    <dgm:pt modelId="{BCC18279-A665-4498-9398-C092EF87E173}" type="sibTrans" cxnId="{BD9C4A42-4EEE-4A77-A0C9-D956F2A3497B}">
      <dgm:prSet/>
      <dgm:spPr/>
      <dgm:t>
        <a:bodyPr/>
        <a:lstStyle/>
        <a:p>
          <a:endParaRPr lang="en-US"/>
        </a:p>
      </dgm:t>
    </dgm:pt>
    <dgm:pt modelId="{5DF677F5-15C7-48E0-989D-B805FE641A33}">
      <dgm:prSet/>
      <dgm:spPr/>
      <dgm:t>
        <a:bodyPr/>
        <a:lstStyle/>
        <a:p>
          <a:r>
            <a:rPr lang="en-US">
              <a:hlinkClick xmlns:r="http://schemas.openxmlformats.org/officeDocument/2006/relationships" r:id="rId4"/>
            </a:rPr>
            <a:t>https://aws-amplify.github.io/</a:t>
          </a:r>
          <a:endParaRPr lang="en-US"/>
        </a:p>
      </dgm:t>
    </dgm:pt>
    <dgm:pt modelId="{AAC7E638-6AAA-4BE4-933D-BEF13EE1A2D1}" type="parTrans" cxnId="{EB57E0DA-FF49-4182-81B5-02A6810B95D4}">
      <dgm:prSet/>
      <dgm:spPr/>
      <dgm:t>
        <a:bodyPr/>
        <a:lstStyle/>
        <a:p>
          <a:endParaRPr lang="en-US"/>
        </a:p>
      </dgm:t>
    </dgm:pt>
    <dgm:pt modelId="{7074B27E-274B-4640-9938-EECA7B74AF50}" type="sibTrans" cxnId="{EB57E0DA-FF49-4182-81B5-02A6810B95D4}">
      <dgm:prSet/>
      <dgm:spPr/>
      <dgm:t>
        <a:bodyPr/>
        <a:lstStyle/>
        <a:p>
          <a:endParaRPr lang="en-US"/>
        </a:p>
      </dgm:t>
    </dgm:pt>
    <dgm:pt modelId="{2D1A86B8-4662-4F1C-8451-DDD8897361FF}" type="pres">
      <dgm:prSet presAssocID="{6CBDEA25-6779-468E-8690-D31FFD34F47C}" presName="vert0" presStyleCnt="0">
        <dgm:presLayoutVars>
          <dgm:dir/>
          <dgm:animOne val="branch"/>
          <dgm:animLvl val="lvl"/>
        </dgm:presLayoutVars>
      </dgm:prSet>
      <dgm:spPr/>
    </dgm:pt>
    <dgm:pt modelId="{FA362E96-8E9C-4C45-8255-7F13A6E22E16}" type="pres">
      <dgm:prSet presAssocID="{08DDD175-A29A-4686-8177-B136008503CD}" presName="thickLine" presStyleLbl="alignNode1" presStyleIdx="0" presStyleCnt="4"/>
      <dgm:spPr/>
    </dgm:pt>
    <dgm:pt modelId="{F160840A-CF60-4FC1-A701-C18AD4A50C48}" type="pres">
      <dgm:prSet presAssocID="{08DDD175-A29A-4686-8177-B136008503CD}" presName="horz1" presStyleCnt="0"/>
      <dgm:spPr/>
    </dgm:pt>
    <dgm:pt modelId="{D1FF9AA2-F635-4215-A516-F7CD2DE8EF84}" type="pres">
      <dgm:prSet presAssocID="{08DDD175-A29A-4686-8177-B136008503CD}" presName="tx1" presStyleLbl="revTx" presStyleIdx="0" presStyleCnt="4"/>
      <dgm:spPr/>
    </dgm:pt>
    <dgm:pt modelId="{57121B02-F5C2-462D-9B21-E5FEE00CB71A}" type="pres">
      <dgm:prSet presAssocID="{08DDD175-A29A-4686-8177-B136008503CD}" presName="vert1" presStyleCnt="0"/>
      <dgm:spPr/>
    </dgm:pt>
    <dgm:pt modelId="{531D2C5F-DF91-4000-9A81-7E437D210E9D}" type="pres">
      <dgm:prSet presAssocID="{97889D52-F741-4684-A0B1-C1A60A44ABE8}" presName="thickLine" presStyleLbl="alignNode1" presStyleIdx="1" presStyleCnt="4"/>
      <dgm:spPr/>
    </dgm:pt>
    <dgm:pt modelId="{4CCB1A72-9071-4310-B0AD-184BC049F20E}" type="pres">
      <dgm:prSet presAssocID="{97889D52-F741-4684-A0B1-C1A60A44ABE8}" presName="horz1" presStyleCnt="0"/>
      <dgm:spPr/>
    </dgm:pt>
    <dgm:pt modelId="{F626A147-8676-4983-9783-E4A395B6DE00}" type="pres">
      <dgm:prSet presAssocID="{97889D52-F741-4684-A0B1-C1A60A44ABE8}" presName="tx1" presStyleLbl="revTx" presStyleIdx="1" presStyleCnt="4"/>
      <dgm:spPr/>
    </dgm:pt>
    <dgm:pt modelId="{BACA6D4C-0C28-4D5F-9C4C-11EE6339BD33}" type="pres">
      <dgm:prSet presAssocID="{97889D52-F741-4684-A0B1-C1A60A44ABE8}" presName="vert1" presStyleCnt="0"/>
      <dgm:spPr/>
    </dgm:pt>
    <dgm:pt modelId="{3826081B-3552-44FD-9FE5-265CCB0FD769}" type="pres">
      <dgm:prSet presAssocID="{518E4883-8098-493C-9396-6195979ACA9E}" presName="thickLine" presStyleLbl="alignNode1" presStyleIdx="2" presStyleCnt="4"/>
      <dgm:spPr/>
    </dgm:pt>
    <dgm:pt modelId="{F7F857E6-9914-4082-8D3E-4D6C19CDE384}" type="pres">
      <dgm:prSet presAssocID="{518E4883-8098-493C-9396-6195979ACA9E}" presName="horz1" presStyleCnt="0"/>
      <dgm:spPr/>
    </dgm:pt>
    <dgm:pt modelId="{975A4A59-1C38-4863-BBFE-A3344A8513F0}" type="pres">
      <dgm:prSet presAssocID="{518E4883-8098-493C-9396-6195979ACA9E}" presName="tx1" presStyleLbl="revTx" presStyleIdx="2" presStyleCnt="4"/>
      <dgm:spPr/>
    </dgm:pt>
    <dgm:pt modelId="{5EA64E15-3262-414B-8EDB-3BF42DA76CD5}" type="pres">
      <dgm:prSet presAssocID="{518E4883-8098-493C-9396-6195979ACA9E}" presName="vert1" presStyleCnt="0"/>
      <dgm:spPr/>
    </dgm:pt>
    <dgm:pt modelId="{B4B08136-26CE-462F-9B0F-8789DD7B40E6}" type="pres">
      <dgm:prSet presAssocID="{5DF677F5-15C7-48E0-989D-B805FE641A33}" presName="thickLine" presStyleLbl="alignNode1" presStyleIdx="3" presStyleCnt="4"/>
      <dgm:spPr/>
    </dgm:pt>
    <dgm:pt modelId="{3F7C2BAA-35DE-466B-95C8-15EE5ACDF910}" type="pres">
      <dgm:prSet presAssocID="{5DF677F5-15C7-48E0-989D-B805FE641A33}" presName="horz1" presStyleCnt="0"/>
      <dgm:spPr/>
    </dgm:pt>
    <dgm:pt modelId="{D5D4732E-1CB2-42A0-BE5B-3B5E399BEA76}" type="pres">
      <dgm:prSet presAssocID="{5DF677F5-15C7-48E0-989D-B805FE641A33}" presName="tx1" presStyleLbl="revTx" presStyleIdx="3" presStyleCnt="4"/>
      <dgm:spPr/>
    </dgm:pt>
    <dgm:pt modelId="{98407FEA-6F81-4D35-A06C-68299A552BB9}" type="pres">
      <dgm:prSet presAssocID="{5DF677F5-15C7-48E0-989D-B805FE641A33}" presName="vert1" presStyleCnt="0"/>
      <dgm:spPr/>
    </dgm:pt>
  </dgm:ptLst>
  <dgm:cxnLst>
    <dgm:cxn modelId="{4C360C0D-FAB2-4FD0-AABC-20BAE81C6B4D}" type="presOf" srcId="{518E4883-8098-493C-9396-6195979ACA9E}" destId="{975A4A59-1C38-4863-BBFE-A3344A8513F0}" srcOrd="0" destOrd="0" presId="urn:microsoft.com/office/officeart/2008/layout/LinedList"/>
    <dgm:cxn modelId="{69C3D80D-019A-4EE6-9386-7C1881857DB9}" type="presOf" srcId="{5DF677F5-15C7-48E0-989D-B805FE641A33}" destId="{D5D4732E-1CB2-42A0-BE5B-3B5E399BEA76}" srcOrd="0" destOrd="0" presId="urn:microsoft.com/office/officeart/2008/layout/LinedList"/>
    <dgm:cxn modelId="{55E89117-C67C-4495-B617-E156A8F282AB}" srcId="{6CBDEA25-6779-468E-8690-D31FFD34F47C}" destId="{97889D52-F741-4684-A0B1-C1A60A44ABE8}" srcOrd="1" destOrd="0" parTransId="{0AE189E2-200B-4B62-8644-D68B3DFA2A9F}" sibTransId="{D7027968-C055-402D-AB96-4DF35BA7017A}"/>
    <dgm:cxn modelId="{1A97D43E-C2FA-4B2B-8C46-E350F082794B}" type="presOf" srcId="{97889D52-F741-4684-A0B1-C1A60A44ABE8}" destId="{F626A147-8676-4983-9783-E4A395B6DE00}" srcOrd="0" destOrd="0" presId="urn:microsoft.com/office/officeart/2008/layout/LinedList"/>
    <dgm:cxn modelId="{BD9C4A42-4EEE-4A77-A0C9-D956F2A3497B}" srcId="{6CBDEA25-6779-468E-8690-D31FFD34F47C}" destId="{518E4883-8098-493C-9396-6195979ACA9E}" srcOrd="2" destOrd="0" parTransId="{F16D4D45-B02C-4B54-8F78-17719EBAB90A}" sibTransId="{BCC18279-A665-4498-9398-C092EF87E173}"/>
    <dgm:cxn modelId="{5D89AE8C-CC7F-46AC-BF4C-4C869AC20F5C}" type="presOf" srcId="{6CBDEA25-6779-468E-8690-D31FFD34F47C}" destId="{2D1A86B8-4662-4F1C-8451-DDD8897361FF}" srcOrd="0" destOrd="0" presId="urn:microsoft.com/office/officeart/2008/layout/LinedList"/>
    <dgm:cxn modelId="{B090A7B2-79D6-4A5D-B9AD-844AEBC5F10F}" srcId="{6CBDEA25-6779-468E-8690-D31FFD34F47C}" destId="{08DDD175-A29A-4686-8177-B136008503CD}" srcOrd="0" destOrd="0" parTransId="{8B238769-87D9-467B-B1AE-BEAC66E918D9}" sibTransId="{2B452BDD-92CF-4865-A6A0-1AC78D913007}"/>
    <dgm:cxn modelId="{EB57E0DA-FF49-4182-81B5-02A6810B95D4}" srcId="{6CBDEA25-6779-468E-8690-D31FFD34F47C}" destId="{5DF677F5-15C7-48E0-989D-B805FE641A33}" srcOrd="3" destOrd="0" parTransId="{AAC7E638-6AAA-4BE4-933D-BEF13EE1A2D1}" sibTransId="{7074B27E-274B-4640-9938-EECA7B74AF50}"/>
    <dgm:cxn modelId="{63E0F3E6-2F4A-444C-8824-565D8AFB06A8}" type="presOf" srcId="{08DDD175-A29A-4686-8177-B136008503CD}" destId="{D1FF9AA2-F635-4215-A516-F7CD2DE8EF84}" srcOrd="0" destOrd="0" presId="urn:microsoft.com/office/officeart/2008/layout/LinedList"/>
    <dgm:cxn modelId="{1D0D4203-6510-4E72-A6ED-D08494A82527}" type="presParOf" srcId="{2D1A86B8-4662-4F1C-8451-DDD8897361FF}" destId="{FA362E96-8E9C-4C45-8255-7F13A6E22E16}" srcOrd="0" destOrd="0" presId="urn:microsoft.com/office/officeart/2008/layout/LinedList"/>
    <dgm:cxn modelId="{2EDEA683-CF21-46D6-B420-978FB11D76ED}" type="presParOf" srcId="{2D1A86B8-4662-4F1C-8451-DDD8897361FF}" destId="{F160840A-CF60-4FC1-A701-C18AD4A50C48}" srcOrd="1" destOrd="0" presId="urn:microsoft.com/office/officeart/2008/layout/LinedList"/>
    <dgm:cxn modelId="{5429D71C-93F0-4017-B393-12961173ACA2}" type="presParOf" srcId="{F160840A-CF60-4FC1-A701-C18AD4A50C48}" destId="{D1FF9AA2-F635-4215-A516-F7CD2DE8EF84}" srcOrd="0" destOrd="0" presId="urn:microsoft.com/office/officeart/2008/layout/LinedList"/>
    <dgm:cxn modelId="{5F93C919-CC57-4800-8621-F9953D005674}" type="presParOf" srcId="{F160840A-CF60-4FC1-A701-C18AD4A50C48}" destId="{57121B02-F5C2-462D-9B21-E5FEE00CB71A}" srcOrd="1" destOrd="0" presId="urn:microsoft.com/office/officeart/2008/layout/LinedList"/>
    <dgm:cxn modelId="{E33C7BBD-BF1E-4D85-80CD-E567D25B6504}" type="presParOf" srcId="{2D1A86B8-4662-4F1C-8451-DDD8897361FF}" destId="{531D2C5F-DF91-4000-9A81-7E437D210E9D}" srcOrd="2" destOrd="0" presId="urn:microsoft.com/office/officeart/2008/layout/LinedList"/>
    <dgm:cxn modelId="{965D8162-FFCC-48E5-89BA-9627179B6D0E}" type="presParOf" srcId="{2D1A86B8-4662-4F1C-8451-DDD8897361FF}" destId="{4CCB1A72-9071-4310-B0AD-184BC049F20E}" srcOrd="3" destOrd="0" presId="urn:microsoft.com/office/officeart/2008/layout/LinedList"/>
    <dgm:cxn modelId="{30E7B04D-DA78-4E19-826F-B2FDB6C27FBE}" type="presParOf" srcId="{4CCB1A72-9071-4310-B0AD-184BC049F20E}" destId="{F626A147-8676-4983-9783-E4A395B6DE00}" srcOrd="0" destOrd="0" presId="urn:microsoft.com/office/officeart/2008/layout/LinedList"/>
    <dgm:cxn modelId="{5B0F3C0B-CF31-49CB-A569-E83D038CCD16}" type="presParOf" srcId="{4CCB1A72-9071-4310-B0AD-184BC049F20E}" destId="{BACA6D4C-0C28-4D5F-9C4C-11EE6339BD33}" srcOrd="1" destOrd="0" presId="urn:microsoft.com/office/officeart/2008/layout/LinedList"/>
    <dgm:cxn modelId="{994305D9-649C-4A61-BFF0-596F8250A137}" type="presParOf" srcId="{2D1A86B8-4662-4F1C-8451-DDD8897361FF}" destId="{3826081B-3552-44FD-9FE5-265CCB0FD769}" srcOrd="4" destOrd="0" presId="urn:microsoft.com/office/officeart/2008/layout/LinedList"/>
    <dgm:cxn modelId="{7E52E159-058B-4810-B1DA-EDF87F64DA40}" type="presParOf" srcId="{2D1A86B8-4662-4F1C-8451-DDD8897361FF}" destId="{F7F857E6-9914-4082-8D3E-4D6C19CDE384}" srcOrd="5" destOrd="0" presId="urn:microsoft.com/office/officeart/2008/layout/LinedList"/>
    <dgm:cxn modelId="{198B0E5C-595E-4DB8-8704-F2F5111517E3}" type="presParOf" srcId="{F7F857E6-9914-4082-8D3E-4D6C19CDE384}" destId="{975A4A59-1C38-4863-BBFE-A3344A8513F0}" srcOrd="0" destOrd="0" presId="urn:microsoft.com/office/officeart/2008/layout/LinedList"/>
    <dgm:cxn modelId="{50DC6EB9-19D6-497B-8DB9-122969A0F0F5}" type="presParOf" srcId="{F7F857E6-9914-4082-8D3E-4D6C19CDE384}" destId="{5EA64E15-3262-414B-8EDB-3BF42DA76CD5}" srcOrd="1" destOrd="0" presId="urn:microsoft.com/office/officeart/2008/layout/LinedList"/>
    <dgm:cxn modelId="{9773DCB3-9082-42FB-BD78-B51ECA0E4DCE}" type="presParOf" srcId="{2D1A86B8-4662-4F1C-8451-DDD8897361FF}" destId="{B4B08136-26CE-462F-9B0F-8789DD7B40E6}" srcOrd="6" destOrd="0" presId="urn:microsoft.com/office/officeart/2008/layout/LinedList"/>
    <dgm:cxn modelId="{83E1AD84-78CB-4FDF-AE65-7BADC7AF3A42}" type="presParOf" srcId="{2D1A86B8-4662-4F1C-8451-DDD8897361FF}" destId="{3F7C2BAA-35DE-466B-95C8-15EE5ACDF910}" srcOrd="7" destOrd="0" presId="urn:microsoft.com/office/officeart/2008/layout/LinedList"/>
    <dgm:cxn modelId="{0CA19A93-EF50-42BA-B694-FC965F4C89F1}" type="presParOf" srcId="{3F7C2BAA-35DE-466B-95C8-15EE5ACDF910}" destId="{D5D4732E-1CB2-42A0-BE5B-3B5E399BEA76}" srcOrd="0" destOrd="0" presId="urn:microsoft.com/office/officeart/2008/layout/LinedList"/>
    <dgm:cxn modelId="{275BF3D2-49A9-4567-8AB1-868B20B4D996}" type="presParOf" srcId="{3F7C2BAA-35DE-466B-95C8-15EE5ACDF910}" destId="{98407FEA-6F81-4D35-A06C-68299A552BB9}"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362E96-8E9C-4C45-8255-7F13A6E22E16}">
      <dsp:nvSpPr>
        <dsp:cNvPr id="0" name=""/>
        <dsp:cNvSpPr/>
      </dsp:nvSpPr>
      <dsp:spPr>
        <a:xfrm>
          <a:off x="0" y="0"/>
          <a:ext cx="6492875"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1FF9AA2-F635-4215-A516-F7CD2DE8EF84}">
      <dsp:nvSpPr>
        <dsp:cNvPr id="0" name=""/>
        <dsp:cNvSpPr/>
      </dsp:nvSpPr>
      <dsp:spPr>
        <a:xfrm>
          <a:off x="0" y="0"/>
          <a:ext cx="6492875" cy="12763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a:lnSpc>
              <a:spcPct val="90000"/>
            </a:lnSpc>
            <a:spcBef>
              <a:spcPct val="0"/>
            </a:spcBef>
            <a:spcAft>
              <a:spcPct val="35000"/>
            </a:spcAft>
            <a:buNone/>
          </a:pPr>
          <a:r>
            <a:rPr lang="en-US" sz="3600" kern="1200">
              <a:hlinkClick xmlns:r="http://schemas.openxmlformats.org/officeDocument/2006/relationships" r:id="rId1"/>
            </a:rPr>
            <a:t>https://www.typescriptlang.org/</a:t>
          </a:r>
          <a:endParaRPr lang="en-US" sz="3600" kern="1200"/>
        </a:p>
      </dsp:txBody>
      <dsp:txXfrm>
        <a:off x="0" y="0"/>
        <a:ext cx="6492875" cy="1276350"/>
      </dsp:txXfrm>
    </dsp:sp>
    <dsp:sp modelId="{531D2C5F-DF91-4000-9A81-7E437D210E9D}">
      <dsp:nvSpPr>
        <dsp:cNvPr id="0" name=""/>
        <dsp:cNvSpPr/>
      </dsp:nvSpPr>
      <dsp:spPr>
        <a:xfrm>
          <a:off x="0" y="1276350"/>
          <a:ext cx="6492875" cy="0"/>
        </a:xfrm>
        <a:prstGeom prst="line">
          <a:avLst/>
        </a:prstGeom>
        <a:solidFill>
          <a:schemeClr val="accent2">
            <a:hueOff val="2122154"/>
            <a:satOff val="3600"/>
            <a:lumOff val="-131"/>
            <a:alphaOff val="0"/>
          </a:schemeClr>
        </a:solidFill>
        <a:ln w="12700" cap="flat" cmpd="sng" algn="ctr">
          <a:solidFill>
            <a:schemeClr val="accent2">
              <a:hueOff val="2122154"/>
              <a:satOff val="3600"/>
              <a:lumOff val="-13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626A147-8676-4983-9783-E4A395B6DE00}">
      <dsp:nvSpPr>
        <dsp:cNvPr id="0" name=""/>
        <dsp:cNvSpPr/>
      </dsp:nvSpPr>
      <dsp:spPr>
        <a:xfrm>
          <a:off x="0" y="1276350"/>
          <a:ext cx="6492875" cy="12763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a:lnSpc>
              <a:spcPct val="90000"/>
            </a:lnSpc>
            <a:spcBef>
              <a:spcPct val="0"/>
            </a:spcBef>
            <a:spcAft>
              <a:spcPct val="35000"/>
            </a:spcAft>
            <a:buNone/>
          </a:pPr>
          <a:r>
            <a:rPr lang="en-US" sz="3600" kern="1200">
              <a:hlinkClick xmlns:r="http://schemas.openxmlformats.org/officeDocument/2006/relationships" r:id="rId2"/>
            </a:rPr>
            <a:t>https://graphql.org/</a:t>
          </a:r>
          <a:endParaRPr lang="en-US" sz="3600" kern="1200"/>
        </a:p>
      </dsp:txBody>
      <dsp:txXfrm>
        <a:off x="0" y="1276350"/>
        <a:ext cx="6492875" cy="1276350"/>
      </dsp:txXfrm>
    </dsp:sp>
    <dsp:sp modelId="{3826081B-3552-44FD-9FE5-265CCB0FD769}">
      <dsp:nvSpPr>
        <dsp:cNvPr id="0" name=""/>
        <dsp:cNvSpPr/>
      </dsp:nvSpPr>
      <dsp:spPr>
        <a:xfrm>
          <a:off x="0" y="2552700"/>
          <a:ext cx="6492875" cy="0"/>
        </a:xfrm>
        <a:prstGeom prst="line">
          <a:avLst/>
        </a:prstGeom>
        <a:solidFill>
          <a:schemeClr val="accent2">
            <a:hueOff val="4244308"/>
            <a:satOff val="7200"/>
            <a:lumOff val="-261"/>
            <a:alphaOff val="0"/>
          </a:schemeClr>
        </a:solidFill>
        <a:ln w="12700" cap="flat" cmpd="sng" algn="ctr">
          <a:solidFill>
            <a:schemeClr val="accent2">
              <a:hueOff val="4244308"/>
              <a:satOff val="7200"/>
              <a:lumOff val="-26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75A4A59-1C38-4863-BBFE-A3344A8513F0}">
      <dsp:nvSpPr>
        <dsp:cNvPr id="0" name=""/>
        <dsp:cNvSpPr/>
      </dsp:nvSpPr>
      <dsp:spPr>
        <a:xfrm>
          <a:off x="0" y="2552700"/>
          <a:ext cx="6492875" cy="12763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a:lnSpc>
              <a:spcPct val="90000"/>
            </a:lnSpc>
            <a:spcBef>
              <a:spcPct val="0"/>
            </a:spcBef>
            <a:spcAft>
              <a:spcPct val="35000"/>
            </a:spcAft>
            <a:buNone/>
          </a:pPr>
          <a:r>
            <a:rPr lang="en-US" sz="3600" kern="1200">
              <a:hlinkClick xmlns:r="http://schemas.openxmlformats.org/officeDocument/2006/relationships" r:id="rId3"/>
            </a:rPr>
            <a:t>https://www.apollographql.com/</a:t>
          </a:r>
          <a:endParaRPr lang="en-US" sz="3600" kern="1200"/>
        </a:p>
      </dsp:txBody>
      <dsp:txXfrm>
        <a:off x="0" y="2552700"/>
        <a:ext cx="6492875" cy="1276350"/>
      </dsp:txXfrm>
    </dsp:sp>
    <dsp:sp modelId="{B4B08136-26CE-462F-9B0F-8789DD7B40E6}">
      <dsp:nvSpPr>
        <dsp:cNvPr id="0" name=""/>
        <dsp:cNvSpPr/>
      </dsp:nvSpPr>
      <dsp:spPr>
        <a:xfrm>
          <a:off x="0" y="3829050"/>
          <a:ext cx="6492875" cy="0"/>
        </a:xfrm>
        <a:prstGeom prst="line">
          <a:avLst/>
        </a:prstGeom>
        <a:solidFill>
          <a:schemeClr val="accent2">
            <a:hueOff val="6366461"/>
            <a:satOff val="10800"/>
            <a:lumOff val="-392"/>
            <a:alphaOff val="0"/>
          </a:schemeClr>
        </a:solidFill>
        <a:ln w="12700" cap="flat" cmpd="sng" algn="ctr">
          <a:solidFill>
            <a:schemeClr val="accent2">
              <a:hueOff val="6366461"/>
              <a:satOff val="10800"/>
              <a:lumOff val="-39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5D4732E-1CB2-42A0-BE5B-3B5E399BEA76}">
      <dsp:nvSpPr>
        <dsp:cNvPr id="0" name=""/>
        <dsp:cNvSpPr/>
      </dsp:nvSpPr>
      <dsp:spPr>
        <a:xfrm>
          <a:off x="0" y="3829050"/>
          <a:ext cx="6492875" cy="12763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a:lnSpc>
              <a:spcPct val="90000"/>
            </a:lnSpc>
            <a:spcBef>
              <a:spcPct val="0"/>
            </a:spcBef>
            <a:spcAft>
              <a:spcPct val="35000"/>
            </a:spcAft>
            <a:buNone/>
          </a:pPr>
          <a:r>
            <a:rPr lang="en-US" sz="3600" kern="1200">
              <a:hlinkClick xmlns:r="http://schemas.openxmlformats.org/officeDocument/2006/relationships" r:id="rId4"/>
            </a:rPr>
            <a:t>https://aws-amplify.github.io/</a:t>
          </a:r>
          <a:endParaRPr lang="en-US" sz="3600" kern="1200"/>
        </a:p>
      </dsp:txBody>
      <dsp:txXfrm>
        <a:off x="0" y="3829050"/>
        <a:ext cx="6492875" cy="1276350"/>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12-18T02:01:13.875"/>
    </inkml:context>
    <inkml:brush xml:id="br0">
      <inkml:brushProperty name="width" value="0.35" units="cm"/>
      <inkml:brushProperty name="height" value="0.35" units="cm"/>
      <inkml:brushProperty name="ignorePressure" value="1"/>
    </inkml:brush>
  </inkml:definitions>
  <inkml:trace contextRef="#ctx0" brushRef="#br0">33 1,'-1'20,"-1"1,-1-1,-4 12,3-9,0-1,0 20,1 27,-1-1,3-1,4 0,5 35,19 38,6-1,38 97,-56-192,3-1,1-1,3 1,73 119,-42-74,-5-8,4-2,3-2,3-3,3-2,4-3,2-3,3-3,50 32,25 10,5-6,80 34,-85-53,12 7,-136-75,130 63,109 37,235 57,-204-71,-6-12,-135-38,115 17,156 13,-296-61,1-5,122-5,-135-6,-103 0</inkml:trace>
  <inkml:trace contextRef="#ctx0" brushRef="#br0" timeOffset="1862.105">4460 2783,'0'11,"1"1,1-1,0 1,0-1,1 0,1 0,0 0,0 0,1 0,1-1,0 0,6 9,13 13,0-2,2 0,6 2,15 18,-4-5,3-3,14 8,-12-9,-41-34,-3-4,0 1,-1 0,1 1,-1-1,0 1,1 2,-4-6,0 0,-1 0,1 1,-1-1,1 0,-1 0,1 0,-1 1,0-1,0 0,1 0,-1 1,0-1,0 0,0 1,-1-1,1 0,0 0,0 1,-1-1,1 0,-1 0,1 0,-1 1,1-1,-1 0,0 0,1 0,-1 0,0 0,0 0,0 0,0 0,-6 5,1 0,0 0,0 1,0 0,1 0,0 1,1-1,0 1,0 0,-2 6,-50 129,-4 10,45-112,-1-1,-2 0,-1-1,-2-1,-16 20,33-53,1-1,1 1,-1 0,1 1,-1-1,2 0,-1 1,-1 5,2-1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D319899-E34F-435D-9920-AC005C11B391}" type="datetimeFigureOut">
              <a:rPr lang="en-US" smtClean="0"/>
              <a:t>2/28/2019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5B96F0C-CF68-49DF-BA44-7CE97A42F7D9}" type="slidenum">
              <a:rPr lang="en-US" smtClean="0"/>
              <a:t>‹#›</a:t>
            </a:fld>
            <a:endParaRPr lang="en-US"/>
          </a:p>
        </p:txBody>
      </p:sp>
    </p:spTree>
    <p:extLst>
      <p:ext uri="{BB962C8B-B14F-4D97-AF65-F5344CB8AC3E}">
        <p14:creationId xmlns:p14="http://schemas.microsoft.com/office/powerpoint/2010/main" val="4760003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Starts with little information</a:t>
            </a:r>
          </a:p>
        </p:txBody>
      </p:sp>
      <p:sp>
        <p:nvSpPr>
          <p:cNvPr id="4" name="Slide Number Placeholder 3"/>
          <p:cNvSpPr>
            <a:spLocks noGrp="1"/>
          </p:cNvSpPr>
          <p:nvPr>
            <p:ph type="sldNum" sz="quarter" idx="5"/>
          </p:nvPr>
        </p:nvSpPr>
        <p:spPr/>
        <p:txBody>
          <a:bodyPr/>
          <a:lstStyle/>
          <a:p>
            <a:fld id="{45B96F0C-CF68-49DF-BA44-7CE97A42F7D9}" type="slidenum">
              <a:rPr lang="en-US" smtClean="0"/>
              <a:t>13</a:t>
            </a:fld>
            <a:endParaRPr lang="en-US"/>
          </a:p>
        </p:txBody>
      </p:sp>
    </p:spTree>
    <p:extLst>
      <p:ext uri="{BB962C8B-B14F-4D97-AF65-F5344CB8AC3E}">
        <p14:creationId xmlns:p14="http://schemas.microsoft.com/office/powerpoint/2010/main" val="34447799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Current systems and editors can infer bits of the puzzle</a:t>
            </a:r>
          </a:p>
        </p:txBody>
      </p:sp>
      <p:sp>
        <p:nvSpPr>
          <p:cNvPr id="4" name="Slide Number Placeholder 3"/>
          <p:cNvSpPr>
            <a:spLocks noGrp="1"/>
          </p:cNvSpPr>
          <p:nvPr>
            <p:ph type="sldNum" sz="quarter" idx="5"/>
          </p:nvPr>
        </p:nvSpPr>
        <p:spPr/>
        <p:txBody>
          <a:bodyPr/>
          <a:lstStyle/>
          <a:p>
            <a:fld id="{45B96F0C-CF68-49DF-BA44-7CE97A42F7D9}" type="slidenum">
              <a:rPr lang="en-US" smtClean="0"/>
              <a:t>14</a:t>
            </a:fld>
            <a:endParaRPr lang="en-US"/>
          </a:p>
        </p:txBody>
      </p:sp>
    </p:spTree>
    <p:extLst>
      <p:ext uri="{BB962C8B-B14F-4D97-AF65-F5344CB8AC3E}">
        <p14:creationId xmlns:p14="http://schemas.microsoft.com/office/powerpoint/2010/main" val="714326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you can fill in all of it to give yourself a better editor and a better dev experience</a:t>
            </a:r>
          </a:p>
        </p:txBody>
      </p:sp>
      <p:sp>
        <p:nvSpPr>
          <p:cNvPr id="4" name="Slide Number Placeholder 3"/>
          <p:cNvSpPr>
            <a:spLocks noGrp="1"/>
          </p:cNvSpPr>
          <p:nvPr>
            <p:ph type="sldNum" sz="quarter" idx="5"/>
          </p:nvPr>
        </p:nvSpPr>
        <p:spPr/>
        <p:txBody>
          <a:bodyPr/>
          <a:lstStyle/>
          <a:p>
            <a:fld id="{45B96F0C-CF68-49DF-BA44-7CE97A42F7D9}" type="slidenum">
              <a:rPr lang="en-US" smtClean="0"/>
              <a:t>15</a:t>
            </a:fld>
            <a:endParaRPr lang="en-US"/>
          </a:p>
        </p:txBody>
      </p:sp>
    </p:spTree>
    <p:extLst>
      <p:ext uri="{BB962C8B-B14F-4D97-AF65-F5344CB8AC3E}">
        <p14:creationId xmlns:p14="http://schemas.microsoft.com/office/powerpoint/2010/main" val="41225627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Take code and turn it into auto-generated documentation</a:t>
            </a:r>
          </a:p>
        </p:txBody>
      </p:sp>
      <p:sp>
        <p:nvSpPr>
          <p:cNvPr id="4" name="Slide Number Placeholder 3"/>
          <p:cNvSpPr>
            <a:spLocks noGrp="1"/>
          </p:cNvSpPr>
          <p:nvPr>
            <p:ph type="sldNum" sz="quarter" idx="5"/>
          </p:nvPr>
        </p:nvSpPr>
        <p:spPr/>
        <p:txBody>
          <a:bodyPr/>
          <a:lstStyle/>
          <a:p>
            <a:fld id="{45B96F0C-CF68-49DF-BA44-7CE97A42F7D9}" type="slidenum">
              <a:rPr lang="en-US" smtClean="0"/>
              <a:t>16</a:t>
            </a:fld>
            <a:endParaRPr lang="en-US"/>
          </a:p>
        </p:txBody>
      </p:sp>
    </p:spTree>
    <p:extLst>
      <p:ext uri="{BB962C8B-B14F-4D97-AF65-F5344CB8AC3E}">
        <p14:creationId xmlns:p14="http://schemas.microsoft.com/office/powerpoint/2010/main" val="17305372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TypeScript is a typed superset of JavaScript that compiles to plain JavaScript.</a:t>
            </a:r>
            <a:endParaRPr lang="en-US" dirty="0"/>
          </a:p>
          <a:p>
            <a:br>
              <a:rPr lang="en-US" dirty="0"/>
            </a:br>
            <a:r>
              <a:rPr lang="en-US" sz="1200" kern="1200" dirty="0">
                <a:solidFill>
                  <a:schemeClr val="tx1"/>
                </a:solidFill>
                <a:effectLst/>
                <a:latin typeface="+mn-lt"/>
                <a:ea typeface="+mn-ea"/>
                <a:cs typeface="+mn-cs"/>
              </a:rPr>
              <a:t>Being "typed" means that you can declare type annotations, providing a description that enables tools to provide you with help during development. These can apply to variables, objects, functions, or any other data structure you wish to use. Since these types are known, safe assumptions can be made by you and the tools you use to provide a better development experience.</a:t>
            </a:r>
            <a:endParaRPr lang="en-US" dirty="0"/>
          </a:p>
          <a:p>
            <a:br>
              <a:rPr lang="en-US" dirty="0"/>
            </a:br>
            <a:r>
              <a:rPr lang="en-US" sz="1200" kern="1200" dirty="0">
                <a:solidFill>
                  <a:schemeClr val="tx1"/>
                </a:solidFill>
                <a:effectLst/>
                <a:latin typeface="+mn-lt"/>
                <a:ea typeface="+mn-ea"/>
                <a:cs typeface="+mn-cs"/>
              </a:rPr>
              <a:t>As a superset of JavaScript, this enables TypeScript to do everything JavaScript can, and more. This allows you to use advanced features and syntactical sugar that is not available in vanilla JavaScript. These types and additional features are removed during compilation, which allows your TypeScript applications to run on the same platforms as other regular JavaScript applications.</a:t>
            </a:r>
            <a:endParaRPr lang="en-US" dirty="0"/>
          </a:p>
          <a:p>
            <a:br>
              <a:rPr lang="en-US" dirty="0"/>
            </a:br>
            <a:r>
              <a:rPr lang="en-US" sz="1200" kern="1200" dirty="0">
                <a:solidFill>
                  <a:schemeClr val="tx1"/>
                </a:solidFill>
                <a:effectLst/>
                <a:latin typeface="+mn-lt"/>
                <a:ea typeface="+mn-ea"/>
                <a:cs typeface="+mn-cs"/>
              </a:rPr>
              <a:t>In addition to the features already mentioned, TypeScript also provides access to more advanced features, such as Generics, support for JSX, and even inferring types from existing JavaScript files. For more on this, check out the official TypeScript documentation at typescriptlang.org.</a:t>
            </a:r>
            <a:endParaRPr lang="en-US" dirty="0"/>
          </a:p>
          <a:p>
            <a:endParaRPr lang="en-US" dirty="0"/>
          </a:p>
        </p:txBody>
      </p:sp>
      <p:sp>
        <p:nvSpPr>
          <p:cNvPr id="4" name="Slide Number Placeholder 3"/>
          <p:cNvSpPr>
            <a:spLocks noGrp="1"/>
          </p:cNvSpPr>
          <p:nvPr>
            <p:ph type="sldNum" sz="quarter" idx="5"/>
          </p:nvPr>
        </p:nvSpPr>
        <p:spPr/>
        <p:txBody>
          <a:bodyPr/>
          <a:lstStyle/>
          <a:p>
            <a:fld id="{1112285D-B62D-0345-9A0E-5D91D31CA9B6}" type="slidenum">
              <a:rPr lang="en-US" smtClean="0"/>
              <a:t>21</a:t>
            </a:fld>
            <a:endParaRPr lang="en-US"/>
          </a:p>
        </p:txBody>
      </p:sp>
    </p:spTree>
    <p:extLst>
      <p:ext uri="{BB962C8B-B14F-4D97-AF65-F5344CB8AC3E}">
        <p14:creationId xmlns:p14="http://schemas.microsoft.com/office/powerpoint/2010/main" val="37200141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D126A73-F4DB-4268-A684-063DC0F4DCBB}" type="datetimeFigureOut">
              <a:rPr lang="en-US" smtClean="0"/>
              <a:t>2/28/2019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90C75E1-5FCE-42B3-B1A1-CD905132967D}" type="slidenum">
              <a:rPr lang="en-US" smtClean="0"/>
              <a:t>‹#›</a:t>
            </a:fld>
            <a:endParaRPr lang="en-US"/>
          </a:p>
        </p:txBody>
      </p:sp>
    </p:spTree>
    <p:extLst>
      <p:ext uri="{BB962C8B-B14F-4D97-AF65-F5344CB8AC3E}">
        <p14:creationId xmlns:p14="http://schemas.microsoft.com/office/powerpoint/2010/main" val="27448459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D126A73-F4DB-4268-A684-063DC0F4DCBB}" type="datetimeFigureOut">
              <a:rPr lang="en-US" smtClean="0"/>
              <a:t>2/28/2019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90C75E1-5FCE-42B3-B1A1-CD905132967D}" type="slidenum">
              <a:rPr lang="en-US" smtClean="0"/>
              <a:t>‹#›</a:t>
            </a:fld>
            <a:endParaRPr lang="en-US"/>
          </a:p>
        </p:txBody>
      </p:sp>
    </p:spTree>
    <p:extLst>
      <p:ext uri="{BB962C8B-B14F-4D97-AF65-F5344CB8AC3E}">
        <p14:creationId xmlns:p14="http://schemas.microsoft.com/office/powerpoint/2010/main" val="2947706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D126A73-F4DB-4268-A684-063DC0F4DCBB}" type="datetimeFigureOut">
              <a:rPr lang="en-US" smtClean="0"/>
              <a:t>2/28/2019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90C75E1-5FCE-42B3-B1A1-CD905132967D}" type="slidenum">
              <a:rPr lang="en-US" smtClean="0"/>
              <a:t>‹#›</a:t>
            </a:fld>
            <a:endParaRPr lang="en-US"/>
          </a:p>
        </p:txBody>
      </p:sp>
    </p:spTree>
    <p:extLst>
      <p:ext uri="{BB962C8B-B14F-4D97-AF65-F5344CB8AC3E}">
        <p14:creationId xmlns:p14="http://schemas.microsoft.com/office/powerpoint/2010/main" val="401655944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hree Image Chunking">
    <p:spTree>
      <p:nvGrpSpPr>
        <p:cNvPr id="1" name=""/>
        <p:cNvGrpSpPr/>
        <p:nvPr/>
      </p:nvGrpSpPr>
      <p:grpSpPr>
        <a:xfrm>
          <a:off x="0" y="0"/>
          <a:ext cx="0" cy="0"/>
          <a:chOff x="0" y="0"/>
          <a:chExt cx="0" cy="0"/>
        </a:xfrm>
      </p:grpSpPr>
      <p:sp>
        <p:nvSpPr>
          <p:cNvPr id="12" name="Content Placeholder 11"/>
          <p:cNvSpPr>
            <a:spLocks noGrp="1"/>
          </p:cNvSpPr>
          <p:nvPr>
            <p:ph sz="quarter" idx="12" hasCustomPrompt="1"/>
          </p:nvPr>
        </p:nvSpPr>
        <p:spPr>
          <a:xfrm>
            <a:off x="1081602" y="1828800"/>
            <a:ext cx="2550598" cy="2442596"/>
          </a:xfrm>
        </p:spPr>
        <p:txBody>
          <a:bodyPr lIns="182880" tIns="0" rIns="182880" bIns="0" anchor="ctr"/>
          <a:lstStyle>
            <a:lvl1pPr marL="0" indent="0" algn="ctr">
              <a:buNone/>
              <a:defRPr sz="2200" b="0" i="0" baseline="0">
                <a:latin typeface="+mn-lt"/>
                <a:ea typeface="Gotham Light" charset="0"/>
                <a:cs typeface="Gotham Light" charset="0"/>
              </a:defRPr>
            </a:lvl1pPr>
            <a:lvl2pPr algn="ctr">
              <a:defRPr sz="2200"/>
            </a:lvl2pPr>
            <a:lvl3pPr algn="ctr">
              <a:defRPr sz="2200"/>
            </a:lvl3pPr>
            <a:lvl4pPr algn="ctr">
              <a:defRPr sz="2200"/>
            </a:lvl4pPr>
            <a:lvl5pPr algn="ctr">
              <a:defRPr sz="2200"/>
            </a:lvl5pPr>
          </a:lstStyle>
          <a:p>
            <a:pPr lvl="0"/>
            <a:r>
              <a:rPr lang="en-US" dirty="0"/>
              <a:t>Click to add image</a:t>
            </a:r>
          </a:p>
        </p:txBody>
      </p:sp>
      <p:sp>
        <p:nvSpPr>
          <p:cNvPr id="11" name="Content Placeholder 11"/>
          <p:cNvSpPr>
            <a:spLocks noGrp="1"/>
          </p:cNvSpPr>
          <p:nvPr>
            <p:ph sz="quarter" idx="13" hasCustomPrompt="1"/>
          </p:nvPr>
        </p:nvSpPr>
        <p:spPr>
          <a:xfrm>
            <a:off x="4817659" y="1825884"/>
            <a:ext cx="2556688" cy="2448428"/>
          </a:xfrm>
        </p:spPr>
        <p:txBody>
          <a:bodyPr lIns="182880" tIns="0" rIns="182880" bIns="0" anchor="ctr"/>
          <a:lstStyle>
            <a:lvl1pPr marL="0" indent="0" algn="ctr">
              <a:buNone/>
              <a:defRPr sz="2200" b="0" i="0" baseline="0">
                <a:latin typeface="+mn-lt"/>
                <a:ea typeface="Gotham Light" charset="0"/>
                <a:cs typeface="Gotham Light" charset="0"/>
              </a:defRPr>
            </a:lvl1pPr>
            <a:lvl2pPr algn="ctr">
              <a:defRPr sz="2200"/>
            </a:lvl2pPr>
            <a:lvl3pPr algn="ctr">
              <a:defRPr sz="2200"/>
            </a:lvl3pPr>
            <a:lvl4pPr algn="ctr">
              <a:defRPr sz="2200"/>
            </a:lvl4pPr>
            <a:lvl5pPr algn="ctr">
              <a:defRPr sz="2200"/>
            </a:lvl5pPr>
          </a:lstStyle>
          <a:p>
            <a:pPr lvl="0"/>
            <a:r>
              <a:rPr lang="en-US" dirty="0"/>
              <a:t>Click to add image</a:t>
            </a:r>
          </a:p>
        </p:txBody>
      </p:sp>
      <p:sp>
        <p:nvSpPr>
          <p:cNvPr id="13" name="Content Placeholder 11"/>
          <p:cNvSpPr>
            <a:spLocks noGrp="1"/>
          </p:cNvSpPr>
          <p:nvPr>
            <p:ph sz="quarter" idx="14" hasCustomPrompt="1"/>
          </p:nvPr>
        </p:nvSpPr>
        <p:spPr>
          <a:xfrm>
            <a:off x="8568647" y="1842230"/>
            <a:ext cx="2522550" cy="2415736"/>
          </a:xfrm>
        </p:spPr>
        <p:txBody>
          <a:bodyPr lIns="182880" tIns="0" rIns="182880" bIns="0" anchor="ctr"/>
          <a:lstStyle>
            <a:lvl1pPr marL="0" indent="0" algn="ctr">
              <a:buNone/>
              <a:defRPr sz="2200" b="0" i="0" baseline="0">
                <a:latin typeface="+mn-lt"/>
                <a:ea typeface="Gotham Light" charset="0"/>
                <a:cs typeface="Gotham Light" charset="0"/>
              </a:defRPr>
            </a:lvl1pPr>
            <a:lvl2pPr algn="ctr">
              <a:defRPr sz="2200"/>
            </a:lvl2pPr>
            <a:lvl3pPr algn="ctr">
              <a:defRPr sz="2200"/>
            </a:lvl3pPr>
            <a:lvl4pPr algn="ctr">
              <a:defRPr sz="2200"/>
            </a:lvl4pPr>
            <a:lvl5pPr algn="ctr">
              <a:defRPr sz="2200"/>
            </a:lvl5pPr>
          </a:lstStyle>
          <a:p>
            <a:pPr lvl="0"/>
            <a:r>
              <a:rPr lang="en-US" dirty="0"/>
              <a:t>Click to add image</a:t>
            </a:r>
          </a:p>
        </p:txBody>
      </p:sp>
      <p:sp>
        <p:nvSpPr>
          <p:cNvPr id="15" name="Text Placeholder 3"/>
          <p:cNvSpPr>
            <a:spLocks noGrp="1"/>
          </p:cNvSpPr>
          <p:nvPr>
            <p:ph type="body" sz="quarter" idx="15" hasCustomPrompt="1"/>
          </p:nvPr>
        </p:nvSpPr>
        <p:spPr>
          <a:xfrm>
            <a:off x="705974" y="4568512"/>
            <a:ext cx="3296065" cy="1231106"/>
          </a:xfrm>
        </p:spPr>
        <p:txBody>
          <a:bodyPr lIns="182880" tIns="0" rIns="182880" bIns="0"/>
          <a:lstStyle>
            <a:lvl1pPr marL="0" indent="0" algn="ctr">
              <a:lnSpc>
                <a:spcPct val="100000"/>
              </a:lnSpc>
              <a:spcBef>
                <a:spcPts val="600"/>
              </a:spcBef>
              <a:buNone/>
              <a:defRPr sz="2000" b="0" i="0" baseline="0">
                <a:latin typeface="+mn-lt"/>
                <a:ea typeface="Tahoma" panose="020B0604030504040204" pitchFamily="34" charset="0"/>
                <a:cs typeface="Tahoma" panose="020B0604030504040204" pitchFamily="34" charset="0"/>
              </a:defRPr>
            </a:lvl1pPr>
          </a:lstStyle>
          <a:p>
            <a:pPr lvl="0"/>
            <a:r>
              <a:rPr lang="en-US" dirty="0"/>
              <a:t>Click to add text</a:t>
            </a:r>
          </a:p>
        </p:txBody>
      </p:sp>
      <p:sp>
        <p:nvSpPr>
          <p:cNvPr id="10" name="Title Placeholder 1"/>
          <p:cNvSpPr>
            <a:spLocks noGrp="1"/>
          </p:cNvSpPr>
          <p:nvPr>
            <p:ph type="title" hasCustomPrompt="1"/>
          </p:nvPr>
        </p:nvSpPr>
        <p:spPr>
          <a:xfrm>
            <a:off x="706518" y="588391"/>
            <a:ext cx="10778971" cy="437131"/>
          </a:xfrm>
          <a:prstGeom prst="rect">
            <a:avLst/>
          </a:prstGeom>
        </p:spPr>
        <p:txBody>
          <a:bodyPr vert="horz" lIns="0" tIns="43960" rIns="87919" bIns="43960" rtlCol="0" anchor="t" anchorCtr="0">
            <a:noAutofit/>
          </a:bodyPr>
          <a:lstStyle>
            <a:lvl1pPr algn="ctr">
              <a:defRPr baseline="0"/>
            </a:lvl1pPr>
          </a:lstStyle>
          <a:p>
            <a:r>
              <a:rPr lang="en-US" dirty="0"/>
              <a:t>Click to Add Slide Title in </a:t>
            </a:r>
            <a:r>
              <a:rPr lang="en-US" dirty="0" err="1"/>
              <a:t>Titlecase</a:t>
            </a:r>
            <a:endParaRPr lang="en-US" dirty="0"/>
          </a:p>
        </p:txBody>
      </p:sp>
      <p:sp>
        <p:nvSpPr>
          <p:cNvPr id="9" name="Text Placeholder 3"/>
          <p:cNvSpPr>
            <a:spLocks noGrp="1"/>
          </p:cNvSpPr>
          <p:nvPr>
            <p:ph type="body" sz="quarter" idx="18" hasCustomPrompt="1"/>
          </p:nvPr>
        </p:nvSpPr>
        <p:spPr>
          <a:xfrm>
            <a:off x="4456692" y="4568512"/>
            <a:ext cx="3296065" cy="1231106"/>
          </a:xfrm>
        </p:spPr>
        <p:txBody>
          <a:bodyPr lIns="182880" tIns="0" rIns="182880" bIns="0"/>
          <a:lstStyle>
            <a:lvl1pPr marL="0" indent="0" algn="ctr">
              <a:lnSpc>
                <a:spcPct val="100000"/>
              </a:lnSpc>
              <a:spcBef>
                <a:spcPts val="600"/>
              </a:spcBef>
              <a:buNone/>
              <a:defRPr sz="2000" b="0" i="0" baseline="0">
                <a:latin typeface="+mn-lt"/>
                <a:ea typeface="Tahoma" panose="020B0604030504040204" pitchFamily="34" charset="0"/>
                <a:cs typeface="Tahoma" panose="020B0604030504040204" pitchFamily="34" charset="0"/>
              </a:defRPr>
            </a:lvl1pPr>
          </a:lstStyle>
          <a:p>
            <a:pPr lvl="0"/>
            <a:r>
              <a:rPr lang="en-US" dirty="0"/>
              <a:t>Click to add text</a:t>
            </a:r>
          </a:p>
        </p:txBody>
      </p:sp>
      <p:sp>
        <p:nvSpPr>
          <p:cNvPr id="14" name="Text Placeholder 3"/>
          <p:cNvSpPr>
            <a:spLocks noGrp="1"/>
          </p:cNvSpPr>
          <p:nvPr>
            <p:ph type="body" sz="quarter" idx="19" hasCustomPrompt="1"/>
          </p:nvPr>
        </p:nvSpPr>
        <p:spPr>
          <a:xfrm>
            <a:off x="8181890" y="4568512"/>
            <a:ext cx="3296065" cy="1231106"/>
          </a:xfrm>
        </p:spPr>
        <p:txBody>
          <a:bodyPr lIns="182880" tIns="0" rIns="182880" bIns="0"/>
          <a:lstStyle>
            <a:lvl1pPr marL="0" indent="0" algn="ctr">
              <a:lnSpc>
                <a:spcPct val="100000"/>
              </a:lnSpc>
              <a:spcBef>
                <a:spcPts val="600"/>
              </a:spcBef>
              <a:buNone/>
              <a:defRPr sz="2000" b="0" i="0" baseline="0">
                <a:latin typeface="+mn-lt"/>
                <a:ea typeface="Tahoma" panose="020B0604030504040204" pitchFamily="34" charset="0"/>
                <a:cs typeface="Tahoma" panose="020B0604030504040204" pitchFamily="34" charset="0"/>
              </a:defRPr>
            </a:lvl1pPr>
          </a:lstStyle>
          <a:p>
            <a:pPr lvl="0"/>
            <a:r>
              <a:rPr lang="en-US" dirty="0"/>
              <a:t>Click to add text</a:t>
            </a:r>
          </a:p>
        </p:txBody>
      </p:sp>
    </p:spTree>
    <p:extLst>
      <p:ext uri="{BB962C8B-B14F-4D97-AF65-F5344CB8AC3E}">
        <p14:creationId xmlns:p14="http://schemas.microsoft.com/office/powerpoint/2010/main" val="3076199293"/>
      </p:ext>
    </p:extLst>
  </p:cSld>
  <p:clrMapOvr>
    <a:masterClrMapping/>
  </p:clrMapOvr>
  <p:extLst mod="1">
    <p:ext uri="{DCECCB84-F9BA-43D5-87BE-67443E8EF086}">
      <p15:sldGuideLst xmlns:p15="http://schemas.microsoft.com/office/powerpoint/2012/main">
        <p15:guide id="1" orient="horz" pos="1152">
          <p15:clr>
            <a:srgbClr val="FBAE40"/>
          </p15:clr>
        </p15:guide>
        <p15:guide id="2"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D126A73-F4DB-4268-A684-063DC0F4DCBB}" type="datetimeFigureOut">
              <a:rPr lang="en-US" smtClean="0"/>
              <a:t>2/28/2019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90C75E1-5FCE-42B3-B1A1-CD905132967D}" type="slidenum">
              <a:rPr lang="en-US" smtClean="0"/>
              <a:t>‹#›</a:t>
            </a:fld>
            <a:endParaRPr lang="en-US"/>
          </a:p>
        </p:txBody>
      </p:sp>
    </p:spTree>
    <p:extLst>
      <p:ext uri="{BB962C8B-B14F-4D97-AF65-F5344CB8AC3E}">
        <p14:creationId xmlns:p14="http://schemas.microsoft.com/office/powerpoint/2010/main" val="16124203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D126A73-F4DB-4268-A684-063DC0F4DCBB}" type="datetimeFigureOut">
              <a:rPr lang="en-US" smtClean="0"/>
              <a:t>2/28/2019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90C75E1-5FCE-42B3-B1A1-CD905132967D}" type="slidenum">
              <a:rPr lang="en-US" smtClean="0"/>
              <a:t>‹#›</a:t>
            </a:fld>
            <a:endParaRPr lang="en-US"/>
          </a:p>
        </p:txBody>
      </p:sp>
    </p:spTree>
    <p:extLst>
      <p:ext uri="{BB962C8B-B14F-4D97-AF65-F5344CB8AC3E}">
        <p14:creationId xmlns:p14="http://schemas.microsoft.com/office/powerpoint/2010/main" val="6402271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D126A73-F4DB-4268-A684-063DC0F4DCBB}" type="datetimeFigureOut">
              <a:rPr lang="en-US" smtClean="0"/>
              <a:t>2/28/2019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90C75E1-5FCE-42B3-B1A1-CD905132967D}" type="slidenum">
              <a:rPr lang="en-US" smtClean="0"/>
              <a:t>‹#›</a:t>
            </a:fld>
            <a:endParaRPr lang="en-US"/>
          </a:p>
        </p:txBody>
      </p:sp>
    </p:spTree>
    <p:extLst>
      <p:ext uri="{BB962C8B-B14F-4D97-AF65-F5344CB8AC3E}">
        <p14:creationId xmlns:p14="http://schemas.microsoft.com/office/powerpoint/2010/main" val="878503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D126A73-F4DB-4268-A684-063DC0F4DCBB}" type="datetimeFigureOut">
              <a:rPr lang="en-US" smtClean="0"/>
              <a:t>2/28/2019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90C75E1-5FCE-42B3-B1A1-CD905132967D}" type="slidenum">
              <a:rPr lang="en-US" smtClean="0"/>
              <a:t>‹#›</a:t>
            </a:fld>
            <a:endParaRPr lang="en-US"/>
          </a:p>
        </p:txBody>
      </p:sp>
    </p:spTree>
    <p:extLst>
      <p:ext uri="{BB962C8B-B14F-4D97-AF65-F5344CB8AC3E}">
        <p14:creationId xmlns:p14="http://schemas.microsoft.com/office/powerpoint/2010/main" val="12679158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D126A73-F4DB-4268-A684-063DC0F4DCBB}" type="datetimeFigureOut">
              <a:rPr lang="en-US" smtClean="0"/>
              <a:t>2/28/2019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90C75E1-5FCE-42B3-B1A1-CD905132967D}" type="slidenum">
              <a:rPr lang="en-US" smtClean="0"/>
              <a:t>‹#›</a:t>
            </a:fld>
            <a:endParaRPr lang="en-US"/>
          </a:p>
        </p:txBody>
      </p:sp>
    </p:spTree>
    <p:extLst>
      <p:ext uri="{BB962C8B-B14F-4D97-AF65-F5344CB8AC3E}">
        <p14:creationId xmlns:p14="http://schemas.microsoft.com/office/powerpoint/2010/main" val="12231670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D126A73-F4DB-4268-A684-063DC0F4DCBB}" type="datetimeFigureOut">
              <a:rPr lang="en-US" smtClean="0"/>
              <a:t>2/28/2019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90C75E1-5FCE-42B3-B1A1-CD905132967D}" type="slidenum">
              <a:rPr lang="en-US" smtClean="0"/>
              <a:t>‹#›</a:t>
            </a:fld>
            <a:endParaRPr lang="en-US"/>
          </a:p>
        </p:txBody>
      </p:sp>
    </p:spTree>
    <p:extLst>
      <p:ext uri="{BB962C8B-B14F-4D97-AF65-F5344CB8AC3E}">
        <p14:creationId xmlns:p14="http://schemas.microsoft.com/office/powerpoint/2010/main" val="20780662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D126A73-F4DB-4268-A684-063DC0F4DCBB}" type="datetimeFigureOut">
              <a:rPr lang="en-US" smtClean="0"/>
              <a:t>2/28/2019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90C75E1-5FCE-42B3-B1A1-CD905132967D}" type="slidenum">
              <a:rPr lang="en-US" smtClean="0"/>
              <a:t>‹#›</a:t>
            </a:fld>
            <a:endParaRPr lang="en-US"/>
          </a:p>
        </p:txBody>
      </p:sp>
    </p:spTree>
    <p:extLst>
      <p:ext uri="{BB962C8B-B14F-4D97-AF65-F5344CB8AC3E}">
        <p14:creationId xmlns:p14="http://schemas.microsoft.com/office/powerpoint/2010/main" val="5284470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D126A73-F4DB-4268-A684-063DC0F4DCBB}" type="datetimeFigureOut">
              <a:rPr lang="en-US" smtClean="0"/>
              <a:t>2/28/2019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90C75E1-5FCE-42B3-B1A1-CD905132967D}" type="slidenum">
              <a:rPr lang="en-US" smtClean="0"/>
              <a:t>‹#›</a:t>
            </a:fld>
            <a:endParaRPr lang="en-US"/>
          </a:p>
        </p:txBody>
      </p:sp>
    </p:spTree>
    <p:extLst>
      <p:ext uri="{BB962C8B-B14F-4D97-AF65-F5344CB8AC3E}">
        <p14:creationId xmlns:p14="http://schemas.microsoft.com/office/powerpoint/2010/main" val="6210724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D126A73-F4DB-4268-A684-063DC0F4DCBB}" type="datetimeFigureOut">
              <a:rPr lang="en-US" smtClean="0"/>
              <a:t>2/28/2019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90C75E1-5FCE-42B3-B1A1-CD905132967D}" type="slidenum">
              <a:rPr lang="en-US" smtClean="0"/>
              <a:t>‹#›</a:t>
            </a:fld>
            <a:endParaRPr lang="en-US"/>
          </a:p>
        </p:txBody>
      </p:sp>
    </p:spTree>
    <p:extLst>
      <p:ext uri="{BB962C8B-B14F-4D97-AF65-F5344CB8AC3E}">
        <p14:creationId xmlns:p14="http://schemas.microsoft.com/office/powerpoint/2010/main" val="127031703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8.svg"/><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2.png"/><Relationship Id="rId1" Type="http://schemas.openxmlformats.org/officeDocument/2006/relationships/slideLayout" Target="../slideLayouts/slideLayout6.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0.svg"/><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svg"/></Relationships>
</file>

<file path=ppt/slides/_rels/slide2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7.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38.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39.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4" Type="http://schemas.openxmlformats.org/officeDocument/2006/relationships/image" Target="../media/image40.png"/></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5" Type="http://schemas.openxmlformats.org/officeDocument/2006/relationships/image" Target="../media/image410.png"/><Relationship Id="rId4" Type="http://schemas.openxmlformats.org/officeDocument/2006/relationships/customXml" Target="../ink/ink1.xml"/></Relationships>
</file>

<file path=ppt/slides/_rels/slide3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5.sv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image" Target="../media/image56.png"/><Relationship Id="rId1" Type="http://schemas.openxmlformats.org/officeDocument/2006/relationships/slideLayout" Target="../slideLayouts/slideLayout7.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4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hyperlink" Target="https://github.com/tc39/proposal-optional-chaining" TargetMode="Externa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76.svg"/><Relationship Id="rId2" Type="http://schemas.openxmlformats.org/officeDocument/2006/relationships/image" Target="../media/image75.png"/><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63.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7.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8.gi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3E5445C6-DD42-4979-86FF-03730E8C6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734" y="321733"/>
            <a:ext cx="11573488" cy="6214534"/>
          </a:xfrm>
          <a:prstGeom prst="rect">
            <a:avLst/>
          </a:prstGeom>
          <a:solidFill>
            <a:schemeClr val="bg1">
              <a:lumMod val="75000"/>
              <a:lumOff val="25000"/>
            </a:schemeClr>
          </a:solidFill>
          <a:ln w="127000" cap="sq" cmpd="thinThick">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7996023-4D1F-4698-A15B-28EA250D5AE1}"/>
              </a:ext>
            </a:extLst>
          </p:cNvPr>
          <p:cNvSpPr>
            <a:spLocks noGrp="1"/>
          </p:cNvSpPr>
          <p:nvPr>
            <p:ph type="ctrTitle"/>
          </p:nvPr>
        </p:nvSpPr>
        <p:spPr>
          <a:xfrm>
            <a:off x="1524000" y="1122362"/>
            <a:ext cx="9144000" cy="2840037"/>
          </a:xfrm>
        </p:spPr>
        <p:txBody>
          <a:bodyPr>
            <a:normAutofit/>
          </a:bodyPr>
          <a:lstStyle/>
          <a:p>
            <a:r>
              <a:rPr lang="en-US" dirty="0">
                <a:latin typeface="Impact" panose="020B0806030902050204" pitchFamily="34" charset="0"/>
              </a:rPr>
              <a:t>Rock-Solid Components </a:t>
            </a:r>
            <a:r>
              <a:rPr lang="en-US" dirty="0">
                <a:latin typeface="Gabriola" panose="04040605051002020D02" pitchFamily="82" charset="0"/>
              </a:rPr>
              <a:t>with</a:t>
            </a:r>
            <a:r>
              <a:rPr lang="en-US" dirty="0">
                <a:latin typeface="Impact" panose="020B0806030902050204" pitchFamily="34" charset="0"/>
              </a:rPr>
              <a:t> </a:t>
            </a:r>
            <a:r>
              <a:rPr lang="en-US" dirty="0">
                <a:latin typeface="Segoe UI Semibold" panose="020B0702040204020203" pitchFamily="34" charset="0"/>
                <a:cs typeface="Segoe UI Semibold" panose="020B0702040204020203" pitchFamily="34" charset="0"/>
              </a:rPr>
              <a:t>Type</a:t>
            </a:r>
            <a:r>
              <a:rPr lang="en-US" dirty="0">
                <a:latin typeface="Segoe UI" panose="020B0502040204020203" pitchFamily="34" charset="0"/>
                <a:cs typeface="Segoe UI" panose="020B0502040204020203" pitchFamily="34" charset="0"/>
              </a:rPr>
              <a:t>Script </a:t>
            </a:r>
            <a:r>
              <a:rPr lang="en-US" dirty="0"/>
              <a:t>&amp;</a:t>
            </a:r>
            <a:r>
              <a:rPr lang="en-US" dirty="0">
                <a:latin typeface="Impact" panose="020B0806030902050204" pitchFamily="34" charset="0"/>
              </a:rPr>
              <a:t> </a:t>
            </a:r>
            <a:r>
              <a:rPr lang="en-US" dirty="0">
                <a:latin typeface="Rubik" panose="00000500000000000000" pitchFamily="2" charset="-79"/>
                <a:cs typeface="Rubik" panose="00000500000000000000" pitchFamily="2" charset="-79"/>
              </a:rPr>
              <a:t>GraphQL</a:t>
            </a:r>
          </a:p>
        </p:txBody>
      </p:sp>
      <p:sp>
        <p:nvSpPr>
          <p:cNvPr id="3" name="Subtitle 2">
            <a:extLst>
              <a:ext uri="{FF2B5EF4-FFF2-40B4-BE49-F238E27FC236}">
                <a16:creationId xmlns:a16="http://schemas.microsoft.com/office/drawing/2014/main" id="{6C7333E5-BF81-4AA8-8508-0894995E19AB}"/>
              </a:ext>
            </a:extLst>
          </p:cNvPr>
          <p:cNvSpPr>
            <a:spLocks noGrp="1"/>
          </p:cNvSpPr>
          <p:nvPr>
            <p:ph type="subTitle" idx="1"/>
          </p:nvPr>
        </p:nvSpPr>
        <p:spPr>
          <a:xfrm>
            <a:off x="1524000" y="4256436"/>
            <a:ext cx="9144000" cy="1600818"/>
          </a:xfrm>
        </p:spPr>
        <p:txBody>
          <a:bodyPr>
            <a:normAutofit/>
          </a:bodyPr>
          <a:lstStyle/>
          <a:p>
            <a:r>
              <a:rPr lang="en-US" dirty="0">
                <a:solidFill>
                  <a:schemeClr val="accent1"/>
                </a:solidFill>
              </a:rPr>
              <a:t>Mat Warger – mwarger@gmail.com - @mwarger</a:t>
            </a:r>
          </a:p>
        </p:txBody>
      </p:sp>
      <p:cxnSp>
        <p:nvCxnSpPr>
          <p:cNvPr id="34" name="Straight Connector 33">
            <a:extLst>
              <a:ext uri="{FF2B5EF4-FFF2-40B4-BE49-F238E27FC236}">
                <a16:creationId xmlns:a16="http://schemas.microsoft.com/office/drawing/2014/main" id="{45000665-DFC7-417E-8FD7-516A0F15C9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4109417"/>
            <a:ext cx="2743200" cy="0"/>
          </a:xfrm>
          <a:prstGeom prst="line">
            <a:avLst/>
          </a:prstGeom>
          <a:ln w="127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261770"/>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B8BF03E9-ECD0-4CE9-A5D1-1B6AC3528303}"/>
              </a:ext>
            </a:extLst>
          </p:cNvPr>
          <p:cNvGrpSpPr/>
          <p:nvPr/>
        </p:nvGrpSpPr>
        <p:grpSpPr>
          <a:xfrm>
            <a:off x="-28346399" y="-21945600"/>
            <a:ext cx="63530921" cy="60646175"/>
            <a:chOff x="-18198118" y="-15997130"/>
            <a:chExt cx="44136128" cy="45036870"/>
          </a:xfrm>
        </p:grpSpPr>
        <p:pic>
          <p:nvPicPr>
            <p:cNvPr id="3" name="Picture 2" descr="A close up of text on a white surface&#10;&#10;Description automatically generated">
              <a:extLst>
                <a:ext uri="{FF2B5EF4-FFF2-40B4-BE49-F238E27FC236}">
                  <a16:creationId xmlns:a16="http://schemas.microsoft.com/office/drawing/2014/main" id="{88011AD7-D756-45EB-AC0E-4BF70D6FA03B}"/>
                </a:ext>
              </a:extLst>
            </p:cNvPr>
            <p:cNvPicPr>
              <a:picLocks noChangeAspect="1"/>
            </p:cNvPicPr>
            <p:nvPr/>
          </p:nvPicPr>
          <p:blipFill>
            <a:blip r:embed="rId2"/>
            <a:stretch>
              <a:fillRect/>
            </a:stretch>
          </p:blipFill>
          <p:spPr>
            <a:xfrm>
              <a:off x="-18198118" y="-15997130"/>
              <a:ext cx="44136128" cy="45036870"/>
            </a:xfrm>
            <a:prstGeom prst="rect">
              <a:avLst/>
            </a:prstGeom>
          </p:spPr>
        </p:pic>
        <p:grpSp>
          <p:nvGrpSpPr>
            <p:cNvPr id="2" name="Group 1">
              <a:extLst>
                <a:ext uri="{FF2B5EF4-FFF2-40B4-BE49-F238E27FC236}">
                  <a16:creationId xmlns:a16="http://schemas.microsoft.com/office/drawing/2014/main" id="{F220C551-3C7C-4FDB-8382-93D68A0C6D9B}"/>
                </a:ext>
              </a:extLst>
            </p:cNvPr>
            <p:cNvGrpSpPr/>
            <p:nvPr/>
          </p:nvGrpSpPr>
          <p:grpSpPr>
            <a:xfrm>
              <a:off x="5291052" y="1975064"/>
              <a:ext cx="989214" cy="1749773"/>
              <a:chOff x="5291052" y="1975064"/>
              <a:chExt cx="989214" cy="1749773"/>
            </a:xfrm>
          </p:grpSpPr>
          <p:pic>
            <p:nvPicPr>
              <p:cNvPr id="7" name="Picture 10">
                <a:extLst>
                  <a:ext uri="{FF2B5EF4-FFF2-40B4-BE49-F238E27FC236}">
                    <a16:creationId xmlns:a16="http://schemas.microsoft.com/office/drawing/2014/main" id="{62927CF9-846A-42DD-A27F-3DB57B168A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91052" y="1975064"/>
                <a:ext cx="989214" cy="1749773"/>
              </a:xfrm>
              <a:prstGeom prst="rect">
                <a:avLst/>
              </a:prstGeom>
              <a:noFill/>
              <a:extLst>
                <a:ext uri="{909E8E84-426E-40DD-AFC4-6F175D3DCCD1}">
                  <a14:hiddenFill xmlns:a14="http://schemas.microsoft.com/office/drawing/2010/main">
                    <a:solidFill>
                      <a:srgbClr val="FFFFFF"/>
                    </a:solidFill>
                  </a14:hiddenFill>
                </a:ext>
              </a:extLst>
            </p:spPr>
          </p:pic>
          <p:pic>
            <p:nvPicPr>
              <p:cNvPr id="1031" name="Picture 7" descr="TS ">
                <a:extLst>
                  <a:ext uri="{FF2B5EF4-FFF2-40B4-BE49-F238E27FC236}">
                    <a16:creationId xmlns:a16="http://schemas.microsoft.com/office/drawing/2014/main" id="{9018E27E-556C-44D4-83E9-FBF2458E013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96170" y="2489768"/>
                <a:ext cx="531910" cy="531910"/>
              </a:xfrm>
              <a:prstGeom prst="rect">
                <a:avLst/>
              </a:prstGeom>
              <a:noFill/>
              <a:extLst>
                <a:ext uri="{909E8E84-426E-40DD-AFC4-6F175D3DCCD1}">
                  <a14:hiddenFill xmlns:a14="http://schemas.microsoft.com/office/drawing/2010/main">
                    <a:solidFill>
                      <a:srgbClr val="FFFFFF"/>
                    </a:solidFill>
                  </a14:hiddenFill>
                </a:ext>
              </a:extLst>
            </p:spPr>
          </p:pic>
        </p:grpSp>
      </p:grpSp>
    </p:spTree>
    <p:extLst>
      <p:ext uri="{BB962C8B-B14F-4D97-AF65-F5344CB8AC3E}">
        <p14:creationId xmlns:p14="http://schemas.microsoft.com/office/powerpoint/2010/main" val="25742887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D3C159-EA2B-4F99-AE66-70E7600AD88B}"/>
              </a:ext>
            </a:extLst>
          </p:cNvPr>
          <p:cNvSpPr>
            <a:spLocks noGrp="1"/>
          </p:cNvSpPr>
          <p:nvPr>
            <p:ph type="title"/>
          </p:nvPr>
        </p:nvSpPr>
        <p:spPr>
          <a:xfrm>
            <a:off x="6053668" y="803325"/>
            <a:ext cx="5314536" cy="1325563"/>
          </a:xfrm>
        </p:spPr>
        <p:txBody>
          <a:bodyPr>
            <a:normAutofit/>
          </a:bodyPr>
          <a:lstStyle/>
          <a:p>
            <a:r>
              <a:rPr lang="en-US" sz="6000" dirty="0"/>
              <a:t>Let’s discover…</a:t>
            </a:r>
          </a:p>
        </p:txBody>
      </p:sp>
      <p:sp>
        <p:nvSpPr>
          <p:cNvPr id="10" name="Freeform: Shape 9">
            <a:extLst>
              <a:ext uri="{FF2B5EF4-FFF2-40B4-BE49-F238E27FC236}">
                <a16:creationId xmlns:a16="http://schemas.microsoft.com/office/drawing/2014/main" id="{E0D60ECE-8986-45DC-B7FE-EC7699B466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438829" cy="5840278"/>
          </a:xfrm>
          <a:custGeom>
            <a:avLst/>
            <a:gdLst>
              <a:gd name="connsiteX0" fmla="*/ 0 w 5438829"/>
              <a:gd name="connsiteY0" fmla="*/ 0 h 5840278"/>
              <a:gd name="connsiteX1" fmla="*/ 4466700 w 5438829"/>
              <a:gd name="connsiteY1" fmla="*/ 0 h 5840278"/>
              <a:gd name="connsiteX2" fmla="*/ 4652178 w 5438829"/>
              <a:gd name="connsiteY2" fmla="*/ 204077 h 5840278"/>
              <a:gd name="connsiteX3" fmla="*/ 5438829 w 5438829"/>
              <a:gd name="connsiteY3" fmla="*/ 2395363 h 5840278"/>
              <a:gd name="connsiteX4" fmla="*/ 1993914 w 5438829"/>
              <a:gd name="connsiteY4" fmla="*/ 5840278 h 5840278"/>
              <a:gd name="connsiteX5" fmla="*/ 67829 w 5438829"/>
              <a:gd name="connsiteY5" fmla="*/ 5251941 h 5840278"/>
              <a:gd name="connsiteX6" fmla="*/ 0 w 5438829"/>
              <a:gd name="connsiteY6" fmla="*/ 5201220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38829" h="5840278">
                <a:moveTo>
                  <a:pt x="0" y="0"/>
                </a:moveTo>
                <a:lnTo>
                  <a:pt x="4466700" y="0"/>
                </a:lnTo>
                <a:lnTo>
                  <a:pt x="4652178" y="204077"/>
                </a:lnTo>
                <a:cubicBezTo>
                  <a:pt x="5143616" y="799562"/>
                  <a:pt x="5438829" y="1562987"/>
                  <a:pt x="5438829" y="2395363"/>
                </a:cubicBezTo>
                <a:cubicBezTo>
                  <a:pt x="5438829" y="4297937"/>
                  <a:pt x="3896488" y="5840278"/>
                  <a:pt x="1993914" y="5840278"/>
                </a:cubicBezTo>
                <a:cubicBezTo>
                  <a:pt x="1280449" y="5840278"/>
                  <a:pt x="617641" y="5623387"/>
                  <a:pt x="67829" y="5251941"/>
                </a:cubicBezTo>
                <a:lnTo>
                  <a:pt x="0" y="5201220"/>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reeform: Shape 11">
            <a:extLst>
              <a:ext uri="{FF2B5EF4-FFF2-40B4-BE49-F238E27FC236}">
                <a16:creationId xmlns:a16="http://schemas.microsoft.com/office/drawing/2014/main" id="{96964194-5878-40D2-8EC0-DDC58387F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269134" cy="5654940"/>
          </a:xfrm>
          <a:custGeom>
            <a:avLst/>
            <a:gdLst>
              <a:gd name="connsiteX0" fmla="*/ 0 w 5269134"/>
              <a:gd name="connsiteY0" fmla="*/ 0 h 5654940"/>
              <a:gd name="connsiteX1" fmla="*/ 4227767 w 5269134"/>
              <a:gd name="connsiteY1" fmla="*/ 0 h 5654940"/>
              <a:gd name="connsiteX2" fmla="*/ 4312042 w 5269134"/>
              <a:gd name="connsiteY2" fmla="*/ 76595 h 5654940"/>
              <a:gd name="connsiteX3" fmla="*/ 5269134 w 5269134"/>
              <a:gd name="connsiteY3" fmla="*/ 2387221 h 5654940"/>
              <a:gd name="connsiteX4" fmla="*/ 2001415 w 5269134"/>
              <a:gd name="connsiteY4" fmla="*/ 5654940 h 5654940"/>
              <a:gd name="connsiteX5" fmla="*/ 198928 w 5269134"/>
              <a:gd name="connsiteY5" fmla="*/ 5113274 h 5654940"/>
              <a:gd name="connsiteX6" fmla="*/ 0 w 5269134"/>
              <a:gd name="connsiteY6" fmla="*/ 4969563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69134" h="5654940">
                <a:moveTo>
                  <a:pt x="0" y="0"/>
                </a:moveTo>
                <a:lnTo>
                  <a:pt x="4227767" y="0"/>
                </a:lnTo>
                <a:lnTo>
                  <a:pt x="4312042" y="76595"/>
                </a:lnTo>
                <a:cubicBezTo>
                  <a:pt x="4903383" y="667936"/>
                  <a:pt x="5269134" y="1484866"/>
                  <a:pt x="5269134" y="2387221"/>
                </a:cubicBezTo>
                <a:cubicBezTo>
                  <a:pt x="5269134" y="4191932"/>
                  <a:pt x="3806126" y="5654940"/>
                  <a:pt x="2001415" y="5654940"/>
                </a:cubicBezTo>
                <a:cubicBezTo>
                  <a:pt x="1335223" y="5654940"/>
                  <a:pt x="715593" y="5455584"/>
                  <a:pt x="198928" y="5113274"/>
                </a:cubicBezTo>
                <a:lnTo>
                  <a:pt x="0" y="4969563"/>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Graphic 6" descr="Help">
            <a:extLst>
              <a:ext uri="{FF2B5EF4-FFF2-40B4-BE49-F238E27FC236}">
                <a16:creationId xmlns:a16="http://schemas.microsoft.com/office/drawing/2014/main" id="{21D5CC13-AF5B-421E-B36B-0326D57929F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21733" y="543135"/>
            <a:ext cx="3835488" cy="3835488"/>
          </a:xfrm>
          <a:prstGeom prst="rect">
            <a:avLst/>
          </a:prstGeom>
        </p:spPr>
      </p:pic>
      <p:sp>
        <p:nvSpPr>
          <p:cNvPr id="3" name="Content Placeholder 2">
            <a:extLst>
              <a:ext uri="{FF2B5EF4-FFF2-40B4-BE49-F238E27FC236}">
                <a16:creationId xmlns:a16="http://schemas.microsoft.com/office/drawing/2014/main" id="{B9069C12-BAEC-4CC7-990A-EA2F5B5AD3B2}"/>
              </a:ext>
            </a:extLst>
          </p:cNvPr>
          <p:cNvSpPr>
            <a:spLocks noGrp="1"/>
          </p:cNvSpPr>
          <p:nvPr>
            <p:ph idx="1"/>
          </p:nvPr>
        </p:nvSpPr>
        <p:spPr>
          <a:xfrm>
            <a:off x="6053667" y="2279018"/>
            <a:ext cx="5314543" cy="4060822"/>
          </a:xfrm>
        </p:spPr>
        <p:txBody>
          <a:bodyPr anchor="t">
            <a:normAutofit/>
          </a:bodyPr>
          <a:lstStyle/>
          <a:p>
            <a:pPr marL="0" indent="0">
              <a:buNone/>
            </a:pPr>
            <a:r>
              <a:rPr lang="en-US" sz="5400" dirty="0"/>
              <a:t>Why Types?</a:t>
            </a:r>
          </a:p>
          <a:p>
            <a:pPr marL="0" indent="0">
              <a:buNone/>
            </a:pPr>
            <a:r>
              <a:rPr lang="en-US" sz="5400" dirty="0"/>
              <a:t>Why TypeScript?</a:t>
            </a:r>
          </a:p>
          <a:p>
            <a:pPr marL="0" indent="0">
              <a:buNone/>
            </a:pPr>
            <a:r>
              <a:rPr lang="en-US" sz="5400" dirty="0"/>
              <a:t>Why GraphQL?</a:t>
            </a:r>
          </a:p>
        </p:txBody>
      </p:sp>
      <p:sp>
        <p:nvSpPr>
          <p:cNvPr id="4" name="TextBox 3">
            <a:extLst>
              <a:ext uri="{FF2B5EF4-FFF2-40B4-BE49-F238E27FC236}">
                <a16:creationId xmlns:a16="http://schemas.microsoft.com/office/drawing/2014/main" id="{D66942C2-4CC7-4D9B-83E7-3CE68F832F44}"/>
              </a:ext>
            </a:extLst>
          </p:cNvPr>
          <p:cNvSpPr txBox="1"/>
          <p:nvPr/>
        </p:nvSpPr>
        <p:spPr>
          <a:xfrm>
            <a:off x="6053667" y="2290259"/>
            <a:ext cx="3856687" cy="1117229"/>
          </a:xfrm>
          <a:prstGeom prst="rect">
            <a:avLst/>
          </a:prstGeom>
          <a:noFill/>
        </p:spPr>
        <p:txBody>
          <a:bodyPr wrap="square" rtlCol="0">
            <a:spAutoFit/>
          </a:bodyPr>
          <a:lstStyle/>
          <a:p>
            <a:pPr lvl="0" defTabSz="914400">
              <a:lnSpc>
                <a:spcPct val="90000"/>
              </a:lnSpc>
              <a:spcBef>
                <a:spcPts val="1000"/>
              </a:spcBef>
            </a:pPr>
            <a:r>
              <a:rPr lang="en-US" sz="5400" dirty="0">
                <a:solidFill>
                  <a:prstClr val="white"/>
                </a:solidFill>
              </a:rPr>
              <a:t>Why Types?</a:t>
            </a:r>
          </a:p>
          <a:p>
            <a:endParaRPr lang="en-US" dirty="0"/>
          </a:p>
        </p:txBody>
      </p:sp>
    </p:spTree>
    <p:extLst>
      <p:ext uri="{BB962C8B-B14F-4D97-AF65-F5344CB8AC3E}">
        <p14:creationId xmlns:p14="http://schemas.microsoft.com/office/powerpoint/2010/main" val="966560659"/>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9" presetClass="emph" presetSubtype="0" fill="hold" grpId="0" nodeType="clickEffect">
                                  <p:stCondLst>
                                    <p:cond delay="0"/>
                                  </p:stCondLst>
                                  <p:childTnLst>
                                    <p:animClr clrSpc="rgb" dir="cw">
                                      <p:cBhvr override="childStyle">
                                        <p:cTn id="6" dur="500" fill="hold"/>
                                        <p:tgtEl>
                                          <p:spTgt spid="3">
                                            <p:txEl>
                                              <p:pRg st="0" end="0"/>
                                            </p:txEl>
                                          </p:spTgt>
                                        </p:tgtEl>
                                        <p:attrNameLst>
                                          <p:attrName>style.color</p:attrName>
                                        </p:attrNameLst>
                                      </p:cBhvr>
                                      <p:to>
                                        <a:srgbClr val="595959"/>
                                      </p:to>
                                    </p:animClr>
                                    <p:animClr clrSpc="rgb" dir="cw">
                                      <p:cBhvr>
                                        <p:cTn id="7" dur="500" fill="hold"/>
                                        <p:tgtEl>
                                          <p:spTgt spid="3">
                                            <p:txEl>
                                              <p:pRg st="0" end="0"/>
                                            </p:txEl>
                                          </p:spTgt>
                                        </p:tgtEl>
                                        <p:attrNameLst>
                                          <p:attrName>fillcolor</p:attrName>
                                        </p:attrNameLst>
                                      </p:cBhvr>
                                      <p:to>
                                        <a:srgbClr val="595959"/>
                                      </p:to>
                                    </p:animClr>
                                    <p:set>
                                      <p:cBhvr>
                                        <p:cTn id="8" dur="500" fill="hold"/>
                                        <p:tgtEl>
                                          <p:spTgt spid="3">
                                            <p:txEl>
                                              <p:pRg st="0" end="0"/>
                                            </p:txEl>
                                          </p:spTgt>
                                        </p:tgtEl>
                                        <p:attrNameLst>
                                          <p:attrName>fill.type</p:attrName>
                                        </p:attrNameLst>
                                      </p:cBhvr>
                                      <p:to>
                                        <p:strVal val="solid"/>
                                      </p:to>
                                    </p:set>
                                    <p:set>
                                      <p:cBhvr>
                                        <p:cTn id="9" dur="500" fill="hold"/>
                                        <p:tgtEl>
                                          <p:spTgt spid="3">
                                            <p:txEl>
                                              <p:pRg st="0" end="0"/>
                                            </p:txEl>
                                          </p:spTgt>
                                        </p:tgtEl>
                                        <p:attrNameLst>
                                          <p:attrName>fill.on</p:attrName>
                                        </p:attrNameLst>
                                      </p:cBhvr>
                                      <p:to>
                                        <p:strVal val="true"/>
                                      </p:to>
                                    </p:set>
                                  </p:childTnLst>
                                </p:cTn>
                              </p:par>
                              <p:par>
                                <p:cTn id="10" presetID="19" presetClass="emph" presetSubtype="0" fill="hold" grpId="0" nodeType="withEffect">
                                  <p:stCondLst>
                                    <p:cond delay="0"/>
                                  </p:stCondLst>
                                  <p:childTnLst>
                                    <p:animClr clrSpc="rgb" dir="cw">
                                      <p:cBhvr override="childStyle">
                                        <p:cTn id="11" dur="500" fill="hold"/>
                                        <p:tgtEl>
                                          <p:spTgt spid="3">
                                            <p:txEl>
                                              <p:pRg st="1" end="1"/>
                                            </p:txEl>
                                          </p:spTgt>
                                        </p:tgtEl>
                                        <p:attrNameLst>
                                          <p:attrName>style.color</p:attrName>
                                        </p:attrNameLst>
                                      </p:cBhvr>
                                      <p:to>
                                        <a:srgbClr val="595959"/>
                                      </p:to>
                                    </p:animClr>
                                    <p:animClr clrSpc="rgb" dir="cw">
                                      <p:cBhvr>
                                        <p:cTn id="12" dur="500" fill="hold"/>
                                        <p:tgtEl>
                                          <p:spTgt spid="3">
                                            <p:txEl>
                                              <p:pRg st="1" end="1"/>
                                            </p:txEl>
                                          </p:spTgt>
                                        </p:tgtEl>
                                        <p:attrNameLst>
                                          <p:attrName>fillcolor</p:attrName>
                                        </p:attrNameLst>
                                      </p:cBhvr>
                                      <p:to>
                                        <a:srgbClr val="595959"/>
                                      </p:to>
                                    </p:animClr>
                                    <p:set>
                                      <p:cBhvr>
                                        <p:cTn id="13" dur="500" fill="hold"/>
                                        <p:tgtEl>
                                          <p:spTgt spid="3">
                                            <p:txEl>
                                              <p:pRg st="1" end="1"/>
                                            </p:txEl>
                                          </p:spTgt>
                                        </p:tgtEl>
                                        <p:attrNameLst>
                                          <p:attrName>fill.type</p:attrName>
                                        </p:attrNameLst>
                                      </p:cBhvr>
                                      <p:to>
                                        <p:strVal val="solid"/>
                                      </p:to>
                                    </p:set>
                                    <p:set>
                                      <p:cBhvr>
                                        <p:cTn id="14" dur="500" fill="hold"/>
                                        <p:tgtEl>
                                          <p:spTgt spid="3">
                                            <p:txEl>
                                              <p:pRg st="1" end="1"/>
                                            </p:txEl>
                                          </p:spTgt>
                                        </p:tgtEl>
                                        <p:attrNameLst>
                                          <p:attrName>fill.on</p:attrName>
                                        </p:attrNameLst>
                                      </p:cBhvr>
                                      <p:to>
                                        <p:strVal val="true"/>
                                      </p:to>
                                    </p:set>
                                  </p:childTnLst>
                                </p:cTn>
                              </p:par>
                              <p:par>
                                <p:cTn id="15" presetID="19" presetClass="emph" presetSubtype="0" fill="hold" grpId="0" nodeType="withEffect">
                                  <p:stCondLst>
                                    <p:cond delay="0"/>
                                  </p:stCondLst>
                                  <p:childTnLst>
                                    <p:animClr clrSpc="rgb" dir="cw">
                                      <p:cBhvr override="childStyle">
                                        <p:cTn id="16" dur="500" fill="hold"/>
                                        <p:tgtEl>
                                          <p:spTgt spid="3">
                                            <p:txEl>
                                              <p:pRg st="2" end="2"/>
                                            </p:txEl>
                                          </p:spTgt>
                                        </p:tgtEl>
                                        <p:attrNameLst>
                                          <p:attrName>style.color</p:attrName>
                                        </p:attrNameLst>
                                      </p:cBhvr>
                                      <p:to>
                                        <a:srgbClr val="595959"/>
                                      </p:to>
                                    </p:animClr>
                                    <p:animClr clrSpc="rgb" dir="cw">
                                      <p:cBhvr>
                                        <p:cTn id="17" dur="500" fill="hold"/>
                                        <p:tgtEl>
                                          <p:spTgt spid="3">
                                            <p:txEl>
                                              <p:pRg st="2" end="2"/>
                                            </p:txEl>
                                          </p:spTgt>
                                        </p:tgtEl>
                                        <p:attrNameLst>
                                          <p:attrName>fillcolor</p:attrName>
                                        </p:attrNameLst>
                                      </p:cBhvr>
                                      <p:to>
                                        <a:srgbClr val="595959"/>
                                      </p:to>
                                    </p:animClr>
                                    <p:set>
                                      <p:cBhvr>
                                        <p:cTn id="18" dur="500" fill="hold"/>
                                        <p:tgtEl>
                                          <p:spTgt spid="3">
                                            <p:txEl>
                                              <p:pRg st="2" end="2"/>
                                            </p:txEl>
                                          </p:spTgt>
                                        </p:tgtEl>
                                        <p:attrNameLst>
                                          <p:attrName>fill.type</p:attrName>
                                        </p:attrNameLst>
                                      </p:cBhvr>
                                      <p:to>
                                        <p:strVal val="solid"/>
                                      </p:to>
                                    </p:set>
                                    <p:set>
                                      <p:cBhvr>
                                        <p:cTn id="19" dur="500" fill="hold"/>
                                        <p:tgtEl>
                                          <p:spTgt spid="3">
                                            <p:txEl>
                                              <p:pRg st="2" end="2"/>
                                            </p:tx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allAtOnce"/>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10A907-7DDF-44E2-A184-07D1CF39A6DB}"/>
              </a:ext>
            </a:extLst>
          </p:cNvPr>
          <p:cNvSpPr>
            <a:spLocks noGrp="1"/>
          </p:cNvSpPr>
          <p:nvPr>
            <p:ph type="title"/>
          </p:nvPr>
        </p:nvSpPr>
        <p:spPr>
          <a:xfrm>
            <a:off x="6413111" y="640081"/>
            <a:ext cx="5138808" cy="3352473"/>
          </a:xfrm>
          <a:noFill/>
        </p:spPr>
        <p:txBody>
          <a:bodyPr vert="horz" lIns="91440" tIns="45720" rIns="91440" bIns="45720" rtlCol="0" anchor="b">
            <a:normAutofit/>
          </a:bodyPr>
          <a:lstStyle/>
          <a:p>
            <a:pPr algn="ctr"/>
            <a:r>
              <a:rPr lang="en-US" kern="1200">
                <a:solidFill>
                  <a:schemeClr val="tx1"/>
                </a:solidFill>
                <a:latin typeface="+mj-lt"/>
                <a:ea typeface="+mj-ea"/>
                <a:cs typeface="+mj-cs"/>
              </a:rPr>
              <a:t>Why Types?</a:t>
            </a:r>
          </a:p>
        </p:txBody>
      </p:sp>
      <p:sp>
        <p:nvSpPr>
          <p:cNvPr id="3" name="Text Placeholder 2">
            <a:extLst>
              <a:ext uri="{FF2B5EF4-FFF2-40B4-BE49-F238E27FC236}">
                <a16:creationId xmlns:a16="http://schemas.microsoft.com/office/drawing/2014/main" id="{488B0C0E-2E69-4E91-A341-6FF6E434F1BF}"/>
              </a:ext>
            </a:extLst>
          </p:cNvPr>
          <p:cNvSpPr>
            <a:spLocks noGrp="1"/>
          </p:cNvSpPr>
          <p:nvPr>
            <p:ph type="body" idx="1"/>
          </p:nvPr>
        </p:nvSpPr>
        <p:spPr>
          <a:xfrm>
            <a:off x="6413110" y="4157147"/>
            <a:ext cx="5138809" cy="2060774"/>
          </a:xfrm>
          <a:noFill/>
        </p:spPr>
        <p:txBody>
          <a:bodyPr vert="horz" lIns="91440" tIns="45720" rIns="91440" bIns="45720" rtlCol="0">
            <a:normAutofit/>
          </a:bodyPr>
          <a:lstStyle/>
          <a:p>
            <a:pPr algn="ctr"/>
            <a:r>
              <a:rPr lang="en-US" kern="1200">
                <a:solidFill>
                  <a:schemeClr val="tx1"/>
                </a:solidFill>
                <a:latin typeface="+mn-lt"/>
                <a:ea typeface="+mn-ea"/>
                <a:cs typeface="+mn-cs"/>
              </a:rPr>
              <a:t>The DNA of your Application</a:t>
            </a:r>
          </a:p>
        </p:txBody>
      </p:sp>
      <p:sp>
        <p:nvSpPr>
          <p:cNvPr id="10" name="Rectangle 9">
            <a:extLst>
              <a:ext uri="{FF2B5EF4-FFF2-40B4-BE49-F238E27FC236}">
                <a16:creationId xmlns:a16="http://schemas.microsoft.com/office/drawing/2014/main" id="{4913D8DA-B72B-46FB-9E5D-656A0EB0A4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1"/>
            <a:ext cx="6107584" cy="6861717"/>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26">
            <a:extLst>
              <a:ext uri="{FF2B5EF4-FFF2-40B4-BE49-F238E27FC236}">
                <a16:creationId xmlns:a16="http://schemas.microsoft.com/office/drawing/2014/main" id="{63CDDC8E-3FD0-4545-A664-7661835B4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6745" y="640080"/>
            <a:ext cx="4809175" cy="5577818"/>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DNA">
            <a:extLst>
              <a:ext uri="{FF2B5EF4-FFF2-40B4-BE49-F238E27FC236}">
                <a16:creationId xmlns:a16="http://schemas.microsoft.com/office/drawing/2014/main" id="{F7E4A91E-F5F2-493B-BD86-6AC6114E4FB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66500" y="1344157"/>
            <a:ext cx="4169664" cy="4169664"/>
          </a:xfrm>
          <a:prstGeom prst="rect">
            <a:avLst/>
          </a:prstGeom>
          <a:effectLst/>
        </p:spPr>
      </p:pic>
    </p:spTree>
    <p:extLst>
      <p:ext uri="{BB962C8B-B14F-4D97-AF65-F5344CB8AC3E}">
        <p14:creationId xmlns:p14="http://schemas.microsoft.com/office/powerpoint/2010/main" val="31669531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7372BBC-8462-4675-B849-85572019376A}"/>
              </a:ext>
            </a:extLst>
          </p:cNvPr>
          <p:cNvSpPr txBox="1"/>
          <p:nvPr/>
        </p:nvSpPr>
        <p:spPr>
          <a:xfrm>
            <a:off x="0" y="0"/>
            <a:ext cx="12192000" cy="6986528"/>
          </a:xfrm>
          <a:prstGeom prst="rect">
            <a:avLst/>
          </a:prstGeom>
          <a:noFill/>
        </p:spPr>
        <p:txBody>
          <a:bodyPr wrap="square" rtlCol="0">
            <a:spAutoFit/>
          </a:bodyPr>
          <a:lstStyle/>
          <a:p>
            <a:r>
              <a:rPr lang="en-US" sz="2800" dirty="0">
                <a:solidFill>
                  <a:schemeClr val="bg1"/>
                </a:solidFill>
                <a:latin typeface="Courier New" panose="02070309020205020404" pitchFamily="49" charset="0"/>
                <a:cs typeface="Courier New" panose="02070309020205020404" pitchFamily="49" charset="0"/>
              </a:rPr>
              <a:t>CCTATTCACTATTGGAGCATTCCGTTCGAGCATGGCAGTAAGTACGCCTTCTCCATTCTGGTAACCTTCATCCCTATCAGAGCTTGGAGCCAATGATCAGGGTTATTCCCTTGGGACAGACTTCCTACTCACAGTCGGTCACATTGGGCTACTCCATGGGTCTTCGGCTTGACCCGGTCTGTTGGGCCGCGATTGCGTGAGTTTCGGCCCCGCGCTGCGCTGTATAGTCGATTCTCATCCGGCCCTCACATCTGGAAACCCCAACTTATTTAGATAACATCATTAGCCGAAGTTGCTGGGCATGTCCACCGTGGAGTCCTCCCCGGGCGTCCCTCCTTCAAATGACGATAAGCACCGGCAAGCACCATTGATCAACGCAAGGATCGGTGATGTTAACAAAGATTCGGCACATTACTCTTGTTGGTGTGGAATCGCTTAACTACGCGGCGAAGCCTTATGGCAAAACCGATGGGGAATGATTCGGGTAGCGCTAAAAGTCCATAGCACGTACATCCCAACCTGGCGTGCGTACAGTTTGACGACCGCTTCACGCTAAGGTGCTGGCCACGTGCTAAATTAATGCGGCTGCACTGCTCTAAGGACAATTACGGAGTGGGCGGCCTGGCGGGAGCACTACCCCATCGACGCGTACTCGAATACTGTATATTGCTCTCACATGAACAAATTAGTAGAGTGCCGCTTTCAGCCCCCCTGTCGTCGGCGACGTCTGTAAAATGGCGTTGATGTGGATCGACTCTATAGAGGCATCTACTGATGCGTAGGGAGATCCGGAATGTATTGGCCTATGTCACTGAAACTGTCCAAACACCCCATGTCGTTACTGAACGTATCGACGCATACCTCCTTCGTTGAGAACTCACAATTATACAACTGGG</a:t>
            </a:r>
          </a:p>
        </p:txBody>
      </p:sp>
    </p:spTree>
    <p:extLst>
      <p:ext uri="{BB962C8B-B14F-4D97-AF65-F5344CB8AC3E}">
        <p14:creationId xmlns:p14="http://schemas.microsoft.com/office/powerpoint/2010/main" val="33658083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7372BBC-8462-4675-B849-85572019376A}"/>
              </a:ext>
            </a:extLst>
          </p:cNvPr>
          <p:cNvSpPr txBox="1"/>
          <p:nvPr/>
        </p:nvSpPr>
        <p:spPr>
          <a:xfrm>
            <a:off x="0" y="0"/>
            <a:ext cx="12192000" cy="6986528"/>
          </a:xfrm>
          <a:prstGeom prst="rect">
            <a:avLst/>
          </a:prstGeom>
          <a:noFill/>
        </p:spPr>
        <p:txBody>
          <a:bodyPr wrap="square" rtlCol="0">
            <a:spAutoFit/>
          </a:bodyPr>
          <a:lstStyle/>
          <a:p>
            <a:r>
              <a:rPr lang="en-US" sz="2800" dirty="0">
                <a:solidFill>
                  <a:schemeClr val="bg1"/>
                </a:solidFill>
                <a:latin typeface="Courier New" panose="02070309020205020404" pitchFamily="49" charset="0"/>
                <a:cs typeface="Courier New" panose="02070309020205020404" pitchFamily="49" charset="0"/>
              </a:rPr>
              <a:t>CCTATTCACTATTGGAGCATTCCGTTCGAGCATGGCAGTAAGTACGCCTTCTCCATTCTGGTAACCTTCATCCCTATCAGAGCTTGGAGCCAATGATCAGGGTTATTCCCTTGGGACAGACTTCCTACTCACAG</a:t>
            </a:r>
            <a:r>
              <a:rPr lang="en-US" sz="2800" b="1" dirty="0">
                <a:solidFill>
                  <a:schemeClr val="bg1"/>
                </a:solidFill>
                <a:latin typeface="Courier New" panose="02070309020205020404" pitchFamily="49" charset="0"/>
                <a:cs typeface="Courier New" panose="02070309020205020404" pitchFamily="49" charset="0"/>
              </a:rPr>
              <a:t>enum variants = “condensed” | “outline“</a:t>
            </a:r>
            <a:r>
              <a:rPr lang="en-US" sz="2800" dirty="0">
                <a:solidFill>
                  <a:schemeClr val="bg1"/>
                </a:solidFill>
                <a:latin typeface="Courier New" panose="02070309020205020404" pitchFamily="49" charset="0"/>
                <a:cs typeface="Courier New" panose="02070309020205020404" pitchFamily="49" charset="0"/>
              </a:rPr>
              <a:t> ACTCCATGGGTCTTCGGCTTGACCGTGAGTTTCGGCCCCGCGCTGC</a:t>
            </a:r>
          </a:p>
          <a:p>
            <a:r>
              <a:rPr lang="en-US" sz="2800" dirty="0">
                <a:solidFill>
                  <a:schemeClr val="bg1"/>
                </a:solidFill>
                <a:latin typeface="Courier New" panose="02070309020205020404" pitchFamily="49" charset="0"/>
                <a:cs typeface="Courier New" panose="02070309020205020404" pitchFamily="49" charset="0"/>
              </a:rPr>
              <a:t>TGTATAGTCGATTCTCATCCGGCCCTCACATCTGGAAACCCCAACTTATTTAGATAACATCATTAGCCGAAGTTGCTGGGCATGTCCACCGTGGAGTCCTCCCCGGGCGTCCCTCCTTCAAATGACGATAAGCACCGGCAAGCACCATTGATCAACGCAAGGATCGGTGATGTTAACAAAGATTCGGCACATTACTCTTGTTGGTGTGGAATCGCTTAACTACGCGGCGAAGCCTTATGGCAAAACCGATGGGGAATGATTCGGGTAGCGCTAAAAGTCCATAGCACGTACATCCCAACCTGGCGTGCGTAC </a:t>
            </a:r>
            <a:r>
              <a:rPr lang="en-US" sz="2800" b="1" dirty="0">
                <a:solidFill>
                  <a:schemeClr val="bg1"/>
                </a:solidFill>
                <a:latin typeface="Courier New" panose="02070309020205020404" pitchFamily="49" charset="0"/>
                <a:cs typeface="Courier New" panose="02070309020205020404" pitchFamily="49" charset="0"/>
              </a:rPr>
              <a:t>export interface Button Props extends </a:t>
            </a:r>
            <a:r>
              <a:rPr lang="en-US" sz="2800" b="1" dirty="0" err="1">
                <a:solidFill>
                  <a:schemeClr val="bg1"/>
                </a:solidFill>
                <a:latin typeface="Courier New" panose="02070309020205020404" pitchFamily="49" charset="0"/>
                <a:cs typeface="Courier New" panose="02070309020205020404" pitchFamily="49" charset="0"/>
              </a:rPr>
              <a:t>StandardProps</a:t>
            </a:r>
            <a:r>
              <a:rPr lang="en-US" sz="2800" b="1" dirty="0">
                <a:solidFill>
                  <a:schemeClr val="bg1"/>
                </a:solidFill>
                <a:latin typeface="Courier New" panose="02070309020205020404" pitchFamily="49" charset="0"/>
                <a:cs typeface="Courier New" panose="02070309020205020404" pitchFamily="49" charset="0"/>
              </a:rPr>
              <a:t> &lt;</a:t>
            </a:r>
            <a:r>
              <a:rPr lang="en-US" sz="2800" b="1" dirty="0" err="1">
                <a:solidFill>
                  <a:schemeClr val="bg1"/>
                </a:solidFill>
                <a:latin typeface="Courier New" panose="02070309020205020404" pitchFamily="49" charset="0"/>
                <a:cs typeface="Courier New" panose="02070309020205020404" pitchFamily="49" charset="0"/>
              </a:rPr>
              <a:t>ButtonBaseProps</a:t>
            </a:r>
            <a:r>
              <a:rPr lang="en-US" sz="2800" b="1" dirty="0">
                <a:solidFill>
                  <a:schemeClr val="bg1"/>
                </a:solidFill>
                <a:latin typeface="Courier New" panose="02070309020205020404" pitchFamily="49" charset="0"/>
                <a:cs typeface="Courier New" panose="02070309020205020404" pitchFamily="49" charset="0"/>
              </a:rPr>
              <a:t>, </a:t>
            </a:r>
            <a:r>
              <a:rPr lang="en-US" sz="2800" b="1" dirty="0" err="1">
                <a:solidFill>
                  <a:schemeClr val="bg1"/>
                </a:solidFill>
                <a:latin typeface="Courier New" panose="02070309020205020404" pitchFamily="49" charset="0"/>
                <a:cs typeface="Courier New" panose="02070309020205020404" pitchFamily="49" charset="0"/>
              </a:rPr>
              <a:t>ButtonClas</a:t>
            </a:r>
            <a:r>
              <a:rPr lang="en-US" sz="2800" b="1" dirty="0">
                <a:solidFill>
                  <a:schemeClr val="bg1"/>
                </a:solidFill>
                <a:latin typeface="Courier New" panose="02070309020205020404" pitchFamily="49" charset="0"/>
                <a:cs typeface="Courier New" panose="02070309020205020404" pitchFamily="49" charset="0"/>
              </a:rPr>
              <a:t> </a:t>
            </a:r>
            <a:r>
              <a:rPr lang="en-US" sz="2800" b="1" dirty="0" err="1">
                <a:solidFill>
                  <a:schemeClr val="bg1"/>
                </a:solidFill>
                <a:latin typeface="Courier New" panose="02070309020205020404" pitchFamily="49" charset="0"/>
                <a:cs typeface="Courier New" panose="02070309020205020404" pitchFamily="49" charset="0"/>
              </a:rPr>
              <a:t>sKey</a:t>
            </a:r>
            <a:r>
              <a:rPr lang="en-US" sz="2800" b="1" dirty="0">
                <a:solidFill>
                  <a:schemeClr val="bg1"/>
                </a:solidFill>
                <a:latin typeface="Courier New" panose="02070309020205020404" pitchFamily="49" charset="0"/>
                <a:cs typeface="Courier New" panose="02070309020205020404" pitchFamily="49" charset="0"/>
              </a:rPr>
              <a:t>,'component’&gt; </a:t>
            </a:r>
            <a:r>
              <a:rPr lang="en-US" sz="2800" dirty="0">
                <a:solidFill>
                  <a:schemeClr val="bg1"/>
                </a:solidFill>
                <a:latin typeface="Courier New" panose="02070309020205020404" pitchFamily="49" charset="0"/>
                <a:cs typeface="Courier New" panose="02070309020205020404" pitchFamily="49" charset="0"/>
              </a:rPr>
              <a:t>CTAAATTAATGGAGCACTACGGAGCACTTCTCAAAGTC</a:t>
            </a:r>
          </a:p>
          <a:p>
            <a:r>
              <a:rPr lang="en-US" sz="2800" dirty="0">
                <a:solidFill>
                  <a:schemeClr val="bg1"/>
                </a:solidFill>
                <a:latin typeface="Courier New" panose="02070309020205020404" pitchFamily="49" charset="0"/>
                <a:cs typeface="Courier New" panose="02070309020205020404" pitchFamily="49" charset="0"/>
              </a:rPr>
              <a:t>CTGCTCTAAGGACAATTACGGAGTGGGCGGCCTGGCGGGAGCACTACCCCATCGACGCGTACTCGAATACTGTATATTGCTCTCACATGAACAAATTAGTAGAGTGCCGCTTTCAGCCCCCCTGTCGTCGGCGACGTCTGTAAAATGGCGTTGATGTGGATCGACTCTATAGAGGCATCTACTGATGCGTAGGGAGATCCGGAATGTATTTATTTATT </a:t>
            </a:r>
            <a:r>
              <a:rPr lang="en-US" sz="2800" b="1" dirty="0">
                <a:solidFill>
                  <a:schemeClr val="bg1"/>
                </a:solidFill>
                <a:latin typeface="Courier New" panose="02070309020205020404" pitchFamily="49" charset="0"/>
                <a:cs typeface="Courier New" panose="02070309020205020404" pitchFamily="49" charset="0"/>
              </a:rPr>
              <a:t>type</a:t>
            </a:r>
            <a:endParaRPr lang="en-US" sz="2800" dirty="0">
              <a:solidFill>
                <a:schemeClr val="bg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657897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7372BBC-8462-4675-B849-85572019376A}"/>
              </a:ext>
            </a:extLst>
          </p:cNvPr>
          <p:cNvSpPr txBox="1"/>
          <p:nvPr/>
        </p:nvSpPr>
        <p:spPr>
          <a:xfrm>
            <a:off x="0" y="0"/>
            <a:ext cx="12192000" cy="6986528"/>
          </a:xfrm>
          <a:prstGeom prst="rect">
            <a:avLst/>
          </a:prstGeom>
          <a:noFill/>
        </p:spPr>
        <p:txBody>
          <a:bodyPr wrap="square" rtlCol="0">
            <a:spAutoFit/>
          </a:bodyPr>
          <a:lstStyle/>
          <a:p>
            <a:r>
              <a:rPr lang="en-US" sz="2800" dirty="0">
                <a:solidFill>
                  <a:schemeClr val="bg1"/>
                </a:solidFill>
                <a:latin typeface="Courier New" panose="02070309020205020404" pitchFamily="49" charset="0"/>
                <a:cs typeface="Courier New" panose="02070309020205020404" pitchFamily="49" charset="0"/>
              </a:rPr>
              <a:t>type </a:t>
            </a:r>
            <a:r>
              <a:rPr lang="en-US" sz="2800" dirty="0" err="1">
                <a:solidFill>
                  <a:schemeClr val="bg1"/>
                </a:solidFill>
                <a:latin typeface="Courier New" panose="02070309020205020404" pitchFamily="49" charset="0"/>
                <a:cs typeface="Courier New" panose="02070309020205020404" pitchFamily="49" charset="0"/>
              </a:rPr>
              <a:t>HasRenderProp</a:t>
            </a:r>
            <a:r>
              <a:rPr lang="en-US" sz="2800" dirty="0">
                <a:solidFill>
                  <a:schemeClr val="bg1"/>
                </a:solidFill>
                <a:latin typeface="Courier New" panose="02070309020205020404" pitchFamily="49" charset="0"/>
                <a:cs typeface="Courier New" panose="02070309020205020404" pitchFamily="49" charset="0"/>
              </a:rPr>
              <a:t>&lt;T&gt; = T extends { render: (props: any) =&gt; </a:t>
            </a:r>
            <a:r>
              <a:rPr lang="en-US" sz="2800" dirty="0" err="1">
                <a:solidFill>
                  <a:schemeClr val="bg1"/>
                </a:solidFill>
                <a:latin typeface="Courier New" panose="02070309020205020404" pitchFamily="49" charset="0"/>
                <a:cs typeface="Courier New" panose="02070309020205020404" pitchFamily="49" charset="0"/>
              </a:rPr>
              <a:t>React.ReactNode</a:t>
            </a:r>
            <a:r>
              <a:rPr lang="en-US" sz="2800" dirty="0">
                <a:solidFill>
                  <a:schemeClr val="bg1"/>
                </a:solidFill>
                <a:latin typeface="Courier New" panose="02070309020205020404" pitchFamily="49" charset="0"/>
                <a:cs typeface="Courier New" panose="02070309020205020404" pitchFamily="49" charset="0"/>
              </a:rPr>
              <a:t> } ? T : never;</a:t>
            </a:r>
          </a:p>
          <a:p>
            <a:r>
              <a:rPr lang="en-US" sz="2800" dirty="0">
                <a:solidFill>
                  <a:schemeClr val="bg1"/>
                </a:solidFill>
                <a:latin typeface="Courier New" panose="02070309020205020404" pitchFamily="49" charset="0"/>
                <a:cs typeface="Courier New" panose="02070309020205020404" pitchFamily="49" charset="0"/>
              </a:rPr>
              <a:t>type </a:t>
            </a:r>
            <a:r>
              <a:rPr lang="en-US" sz="2800" dirty="0" err="1">
                <a:solidFill>
                  <a:schemeClr val="bg1"/>
                </a:solidFill>
                <a:latin typeface="Courier New" panose="02070309020205020404" pitchFamily="49" charset="0"/>
                <a:cs typeface="Courier New" panose="02070309020205020404" pitchFamily="49" charset="0"/>
              </a:rPr>
              <a:t>HasChildrenProp</a:t>
            </a:r>
            <a:r>
              <a:rPr lang="en-US" sz="2800" dirty="0">
                <a:solidFill>
                  <a:schemeClr val="bg1"/>
                </a:solidFill>
                <a:latin typeface="Courier New" panose="02070309020205020404" pitchFamily="49" charset="0"/>
                <a:cs typeface="Courier New" panose="02070309020205020404" pitchFamily="49" charset="0"/>
              </a:rPr>
              <a:t>&lt;T&gt; = T extends { children: (props: any) =&gt; </a:t>
            </a:r>
            <a:r>
              <a:rPr lang="en-US" sz="2800" dirty="0" err="1">
                <a:solidFill>
                  <a:schemeClr val="bg1"/>
                </a:solidFill>
                <a:latin typeface="Courier New" panose="02070309020205020404" pitchFamily="49" charset="0"/>
                <a:cs typeface="Courier New" panose="02070309020205020404" pitchFamily="49" charset="0"/>
              </a:rPr>
              <a:t>React.ReactNode</a:t>
            </a:r>
            <a:r>
              <a:rPr lang="en-US" sz="2800" dirty="0">
                <a:solidFill>
                  <a:schemeClr val="bg1"/>
                </a:solidFill>
                <a:latin typeface="Courier New" panose="02070309020205020404" pitchFamily="49" charset="0"/>
                <a:cs typeface="Courier New" panose="02070309020205020404" pitchFamily="49" charset="0"/>
              </a:rPr>
              <a:t> } ? T : never;</a:t>
            </a:r>
          </a:p>
          <a:p>
            <a:r>
              <a:rPr lang="en-US" sz="2800" dirty="0">
                <a:solidFill>
                  <a:schemeClr val="bg1"/>
                </a:solidFill>
                <a:latin typeface="Courier New" panose="02070309020205020404" pitchFamily="49" charset="0"/>
                <a:cs typeface="Courier New" panose="02070309020205020404" pitchFamily="49" charset="0"/>
              </a:rPr>
              <a:t>type </a:t>
            </a:r>
            <a:r>
              <a:rPr lang="en-US" sz="2800" dirty="0" err="1">
                <a:solidFill>
                  <a:schemeClr val="bg1"/>
                </a:solidFill>
                <a:latin typeface="Courier New" panose="02070309020205020404" pitchFamily="49" charset="0"/>
                <a:cs typeface="Courier New" panose="02070309020205020404" pitchFamily="49" charset="0"/>
              </a:rPr>
              <a:t>IsFunction</a:t>
            </a:r>
            <a:r>
              <a:rPr lang="en-US" sz="2800" dirty="0">
                <a:solidFill>
                  <a:schemeClr val="bg1"/>
                </a:solidFill>
                <a:latin typeface="Courier New" panose="02070309020205020404" pitchFamily="49" charset="0"/>
                <a:cs typeface="Courier New" panose="02070309020205020404" pitchFamily="49" charset="0"/>
              </a:rPr>
              <a:t>&lt;T&gt; = T extends (...</a:t>
            </a:r>
            <a:r>
              <a:rPr lang="en-US" sz="2800" dirty="0" err="1">
                <a:solidFill>
                  <a:schemeClr val="bg1"/>
                </a:solidFill>
                <a:latin typeface="Courier New" panose="02070309020205020404" pitchFamily="49" charset="0"/>
                <a:cs typeface="Courier New" panose="02070309020205020404" pitchFamily="49" charset="0"/>
              </a:rPr>
              <a:t>args</a:t>
            </a:r>
            <a:r>
              <a:rPr lang="en-US" sz="2800" dirty="0">
                <a:solidFill>
                  <a:schemeClr val="bg1"/>
                </a:solidFill>
                <a:latin typeface="Courier New" panose="02070309020205020404" pitchFamily="49" charset="0"/>
                <a:cs typeface="Courier New" panose="02070309020205020404" pitchFamily="49" charset="0"/>
              </a:rPr>
              <a:t>: any[]) =&gt; any ? T : never;</a:t>
            </a:r>
          </a:p>
          <a:p>
            <a:r>
              <a:rPr lang="en-US" sz="2800" dirty="0">
                <a:solidFill>
                  <a:schemeClr val="bg1"/>
                </a:solidFill>
                <a:latin typeface="Courier New" panose="02070309020205020404" pitchFamily="49" charset="0"/>
                <a:cs typeface="Courier New" panose="02070309020205020404" pitchFamily="49" charset="0"/>
              </a:rPr>
              <a:t>export const </a:t>
            </a:r>
            <a:r>
              <a:rPr lang="en-US" sz="2800" dirty="0" err="1">
                <a:solidFill>
                  <a:schemeClr val="bg1"/>
                </a:solidFill>
                <a:latin typeface="Courier New" panose="02070309020205020404" pitchFamily="49" charset="0"/>
                <a:cs typeface="Courier New" panose="02070309020205020404" pitchFamily="49" charset="0"/>
              </a:rPr>
              <a:t>hasRender</a:t>
            </a:r>
            <a:r>
              <a:rPr lang="en-US" sz="2800" dirty="0">
                <a:solidFill>
                  <a:schemeClr val="bg1"/>
                </a:solidFill>
                <a:latin typeface="Courier New" panose="02070309020205020404" pitchFamily="49" charset="0"/>
                <a:cs typeface="Courier New" panose="02070309020205020404" pitchFamily="49" charset="0"/>
              </a:rPr>
              <a:t> = &lt;T extends {}&gt;(value: T): value is </a:t>
            </a:r>
            <a:r>
              <a:rPr lang="en-US" sz="2800" dirty="0" err="1">
                <a:solidFill>
                  <a:schemeClr val="bg1"/>
                </a:solidFill>
                <a:latin typeface="Courier New" panose="02070309020205020404" pitchFamily="49" charset="0"/>
                <a:cs typeface="Courier New" panose="02070309020205020404" pitchFamily="49" charset="0"/>
              </a:rPr>
              <a:t>HasRenderProp</a:t>
            </a:r>
            <a:r>
              <a:rPr lang="en-US" sz="2800" dirty="0">
                <a:solidFill>
                  <a:schemeClr val="bg1"/>
                </a:solidFill>
                <a:latin typeface="Courier New" panose="02070309020205020404" pitchFamily="49" charset="0"/>
                <a:cs typeface="Courier New" panose="02070309020205020404" pitchFamily="49" charset="0"/>
              </a:rPr>
              <a:t>&lt;T&gt; =&gt;</a:t>
            </a:r>
          </a:p>
          <a:p>
            <a:r>
              <a:rPr lang="en-US" sz="2800" dirty="0">
                <a:solidFill>
                  <a:schemeClr val="bg1"/>
                </a:solidFill>
                <a:latin typeface="Courier New" panose="02070309020205020404" pitchFamily="49" charset="0"/>
                <a:cs typeface="Courier New" panose="02070309020205020404" pitchFamily="49" charset="0"/>
              </a:rPr>
              <a:t>  'render' in value &amp;&amp; </a:t>
            </a:r>
            <a:r>
              <a:rPr lang="en-US" sz="2800" dirty="0" err="1">
                <a:solidFill>
                  <a:schemeClr val="bg1"/>
                </a:solidFill>
                <a:latin typeface="Courier New" panose="02070309020205020404" pitchFamily="49" charset="0"/>
                <a:cs typeface="Courier New" panose="02070309020205020404" pitchFamily="49" charset="0"/>
              </a:rPr>
              <a:t>isFunction</a:t>
            </a:r>
            <a:r>
              <a:rPr lang="en-US" sz="2800" dirty="0">
                <a:solidFill>
                  <a:schemeClr val="bg1"/>
                </a:solidFill>
                <a:latin typeface="Courier New" panose="02070309020205020404" pitchFamily="49" charset="0"/>
                <a:cs typeface="Courier New" panose="02070309020205020404" pitchFamily="49" charset="0"/>
              </a:rPr>
              <a:t>((value as </a:t>
            </a:r>
            <a:r>
              <a:rPr lang="en-US" sz="2800" dirty="0" err="1">
                <a:solidFill>
                  <a:schemeClr val="bg1"/>
                </a:solidFill>
                <a:latin typeface="Courier New" panose="02070309020205020404" pitchFamily="49" charset="0"/>
                <a:cs typeface="Courier New" panose="02070309020205020404" pitchFamily="49" charset="0"/>
              </a:rPr>
              <a:t>HasRenderProp</a:t>
            </a:r>
            <a:r>
              <a:rPr lang="en-US" sz="2800" dirty="0">
                <a:solidFill>
                  <a:schemeClr val="bg1"/>
                </a:solidFill>
                <a:latin typeface="Courier New" panose="02070309020205020404" pitchFamily="49" charset="0"/>
                <a:cs typeface="Courier New" panose="02070309020205020404" pitchFamily="49" charset="0"/>
              </a:rPr>
              <a:t>&lt;T&gt;).render);</a:t>
            </a:r>
          </a:p>
          <a:p>
            <a:r>
              <a:rPr lang="en-US" sz="2800" dirty="0">
                <a:solidFill>
                  <a:schemeClr val="bg1"/>
                </a:solidFill>
                <a:latin typeface="Courier New" panose="02070309020205020404" pitchFamily="49" charset="0"/>
                <a:cs typeface="Courier New" panose="02070309020205020404" pitchFamily="49" charset="0"/>
              </a:rPr>
              <a:t>export const </a:t>
            </a:r>
            <a:r>
              <a:rPr lang="en-US" sz="2800" dirty="0" err="1">
                <a:solidFill>
                  <a:schemeClr val="bg1"/>
                </a:solidFill>
                <a:latin typeface="Courier New" panose="02070309020205020404" pitchFamily="49" charset="0"/>
                <a:cs typeface="Courier New" panose="02070309020205020404" pitchFamily="49" charset="0"/>
              </a:rPr>
              <a:t>hasChildren</a:t>
            </a:r>
            <a:r>
              <a:rPr lang="en-US" sz="2800" dirty="0">
                <a:solidFill>
                  <a:schemeClr val="bg1"/>
                </a:solidFill>
                <a:latin typeface="Courier New" panose="02070309020205020404" pitchFamily="49" charset="0"/>
                <a:cs typeface="Courier New" panose="02070309020205020404" pitchFamily="49" charset="0"/>
              </a:rPr>
              <a:t> = &lt;T extends {}&gt;(value: T): value is </a:t>
            </a:r>
            <a:r>
              <a:rPr lang="en-US" sz="2800" dirty="0" err="1">
                <a:solidFill>
                  <a:schemeClr val="bg1"/>
                </a:solidFill>
                <a:latin typeface="Courier New" panose="02070309020205020404" pitchFamily="49" charset="0"/>
                <a:cs typeface="Courier New" panose="02070309020205020404" pitchFamily="49" charset="0"/>
              </a:rPr>
              <a:t>HasChildrenProp</a:t>
            </a:r>
            <a:r>
              <a:rPr lang="en-US" sz="2800" dirty="0">
                <a:solidFill>
                  <a:schemeClr val="bg1"/>
                </a:solidFill>
                <a:latin typeface="Courier New" panose="02070309020205020404" pitchFamily="49" charset="0"/>
                <a:cs typeface="Courier New" panose="02070309020205020404" pitchFamily="49" charset="0"/>
              </a:rPr>
              <a:t>&lt;T&gt; =&gt;</a:t>
            </a:r>
          </a:p>
          <a:p>
            <a:r>
              <a:rPr lang="en-US" sz="2800" dirty="0">
                <a:solidFill>
                  <a:schemeClr val="bg1"/>
                </a:solidFill>
                <a:latin typeface="Courier New" panose="02070309020205020404" pitchFamily="49" charset="0"/>
                <a:cs typeface="Courier New" panose="02070309020205020404" pitchFamily="49" charset="0"/>
              </a:rPr>
              <a:t>  'children' in value &amp;&amp; </a:t>
            </a:r>
            <a:r>
              <a:rPr lang="en-US" sz="2800" dirty="0" err="1">
                <a:solidFill>
                  <a:schemeClr val="bg1"/>
                </a:solidFill>
                <a:latin typeface="Courier New" panose="02070309020205020404" pitchFamily="49" charset="0"/>
                <a:cs typeface="Courier New" panose="02070309020205020404" pitchFamily="49" charset="0"/>
              </a:rPr>
              <a:t>isFunction</a:t>
            </a:r>
            <a:r>
              <a:rPr lang="en-US" sz="2800" dirty="0">
                <a:solidFill>
                  <a:schemeClr val="bg1"/>
                </a:solidFill>
                <a:latin typeface="Courier New" panose="02070309020205020404" pitchFamily="49" charset="0"/>
                <a:cs typeface="Courier New" panose="02070309020205020404" pitchFamily="49" charset="0"/>
              </a:rPr>
              <a:t>((value as </a:t>
            </a:r>
            <a:r>
              <a:rPr lang="en-US" sz="2800" dirty="0" err="1">
                <a:solidFill>
                  <a:schemeClr val="bg1"/>
                </a:solidFill>
                <a:latin typeface="Courier New" panose="02070309020205020404" pitchFamily="49" charset="0"/>
                <a:cs typeface="Courier New" panose="02070309020205020404" pitchFamily="49" charset="0"/>
              </a:rPr>
              <a:t>HasChildrenProp</a:t>
            </a:r>
            <a:r>
              <a:rPr lang="en-US" sz="2800" dirty="0">
                <a:solidFill>
                  <a:schemeClr val="bg1"/>
                </a:solidFill>
                <a:latin typeface="Courier New" panose="02070309020205020404" pitchFamily="49" charset="0"/>
                <a:cs typeface="Courier New" panose="02070309020205020404" pitchFamily="49" charset="0"/>
              </a:rPr>
              <a:t>&lt;T&gt;).children);</a:t>
            </a:r>
          </a:p>
          <a:p>
            <a:r>
              <a:rPr lang="en-US" sz="2800" dirty="0">
                <a:solidFill>
                  <a:schemeClr val="bg1"/>
                </a:solidFill>
                <a:latin typeface="Courier New" panose="02070309020205020404" pitchFamily="49" charset="0"/>
                <a:cs typeface="Courier New" panose="02070309020205020404" pitchFamily="49" charset="0"/>
              </a:rPr>
              <a:t>const </a:t>
            </a:r>
            <a:r>
              <a:rPr lang="en-US" sz="2800" dirty="0" err="1">
                <a:solidFill>
                  <a:schemeClr val="bg1"/>
                </a:solidFill>
                <a:latin typeface="Courier New" panose="02070309020205020404" pitchFamily="49" charset="0"/>
                <a:cs typeface="Courier New" panose="02070309020205020404" pitchFamily="49" charset="0"/>
              </a:rPr>
              <a:t>isFunction</a:t>
            </a:r>
            <a:r>
              <a:rPr lang="en-US" sz="2800" dirty="0">
                <a:solidFill>
                  <a:schemeClr val="bg1"/>
                </a:solidFill>
                <a:latin typeface="Courier New" panose="02070309020205020404" pitchFamily="49" charset="0"/>
                <a:cs typeface="Courier New" panose="02070309020205020404" pitchFamily="49" charset="0"/>
              </a:rPr>
              <a:t> = &lt;T extends {}&gt;(value: T): value is </a:t>
            </a:r>
            <a:r>
              <a:rPr lang="en-US" sz="2800" dirty="0" err="1">
                <a:solidFill>
                  <a:schemeClr val="bg1"/>
                </a:solidFill>
                <a:latin typeface="Courier New" panose="02070309020205020404" pitchFamily="49" charset="0"/>
                <a:cs typeface="Courier New" panose="02070309020205020404" pitchFamily="49" charset="0"/>
              </a:rPr>
              <a:t>IsFunction</a:t>
            </a:r>
            <a:r>
              <a:rPr lang="en-US" sz="2800" dirty="0">
                <a:solidFill>
                  <a:schemeClr val="bg1"/>
                </a:solidFill>
                <a:latin typeface="Courier New" panose="02070309020205020404" pitchFamily="49" charset="0"/>
                <a:cs typeface="Courier New" panose="02070309020205020404" pitchFamily="49" charset="0"/>
              </a:rPr>
              <a:t>&lt;T&gt; =&gt; </a:t>
            </a:r>
            <a:r>
              <a:rPr lang="en-US" sz="2800" dirty="0" err="1">
                <a:solidFill>
                  <a:schemeClr val="bg1"/>
                </a:solidFill>
                <a:latin typeface="Courier New" panose="02070309020205020404" pitchFamily="49" charset="0"/>
                <a:cs typeface="Courier New" panose="02070309020205020404" pitchFamily="49" charset="0"/>
              </a:rPr>
              <a:t>typeof</a:t>
            </a:r>
            <a:r>
              <a:rPr lang="en-US" sz="2800" dirty="0">
                <a:solidFill>
                  <a:schemeClr val="bg1"/>
                </a:solidFill>
                <a:latin typeface="Courier New" panose="02070309020205020404" pitchFamily="49" charset="0"/>
                <a:cs typeface="Courier New" panose="02070309020205020404" pitchFamily="49" charset="0"/>
              </a:rPr>
              <a:t> value === 'function';</a:t>
            </a:r>
          </a:p>
        </p:txBody>
      </p:sp>
    </p:spTree>
    <p:extLst>
      <p:ext uri="{BB962C8B-B14F-4D97-AF65-F5344CB8AC3E}">
        <p14:creationId xmlns:p14="http://schemas.microsoft.com/office/powerpoint/2010/main" val="27333597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A9F529C3-C941-49FD-8C67-82F134F64B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50000"/>
              <a:lumOff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0586029-32A0-47E5-9AEC-AE3ABA6B9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5" descr="A screenshot of a cell phone&#10;&#10;Description automatically generated">
            <a:extLst>
              <a:ext uri="{FF2B5EF4-FFF2-40B4-BE49-F238E27FC236}">
                <a16:creationId xmlns:a16="http://schemas.microsoft.com/office/drawing/2014/main" id="{457C5CDF-8513-48F4-8090-302E8304E926}"/>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979" r="3022"/>
          <a:stretch/>
        </p:blipFill>
        <p:spPr>
          <a:xfrm>
            <a:off x="643467" y="1939845"/>
            <a:ext cx="4720584" cy="2978308"/>
          </a:xfrm>
          <a:prstGeom prst="rect">
            <a:avLst/>
          </a:prstGeom>
        </p:spPr>
      </p:pic>
      <p:cxnSp>
        <p:nvCxnSpPr>
          <p:cNvPr id="17" name="Straight Connector 16">
            <a:extLst>
              <a:ext uri="{FF2B5EF4-FFF2-40B4-BE49-F238E27FC236}">
                <a16:creationId xmlns:a16="http://schemas.microsoft.com/office/drawing/2014/main" id="{8C730EAB-A532-4295-A302-FB4B90DB9F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79958" y="1143000"/>
            <a:ext cx="0" cy="4572000"/>
          </a:xfrm>
          <a:prstGeom prst="line">
            <a:avLst/>
          </a:prstGeom>
          <a:ln>
            <a:solidFill>
              <a:srgbClr val="4E4E4E"/>
            </a:solidFill>
          </a:ln>
        </p:spPr>
        <p:style>
          <a:lnRef idx="1">
            <a:schemeClr val="accent1"/>
          </a:lnRef>
          <a:fillRef idx="0">
            <a:schemeClr val="accent1"/>
          </a:fillRef>
          <a:effectRef idx="0">
            <a:schemeClr val="accent1"/>
          </a:effectRef>
          <a:fontRef idx="minor">
            <a:schemeClr val="tx1"/>
          </a:fontRef>
        </p:style>
      </p:cxnSp>
      <p:pic>
        <p:nvPicPr>
          <p:cNvPr id="8" name="Graphic 7" descr="Document">
            <a:extLst>
              <a:ext uri="{FF2B5EF4-FFF2-40B4-BE49-F238E27FC236}">
                <a16:creationId xmlns:a16="http://schemas.microsoft.com/office/drawing/2014/main" id="{AC460F4E-DE59-4A08-8F0B-F7594410B1F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253817" y="781642"/>
            <a:ext cx="5294715" cy="5294715"/>
          </a:xfrm>
          <a:prstGeom prst="rect">
            <a:avLst/>
          </a:prstGeom>
        </p:spPr>
      </p:pic>
      <p:sp>
        <p:nvSpPr>
          <p:cNvPr id="9" name="Arrow: Right 8">
            <a:extLst>
              <a:ext uri="{FF2B5EF4-FFF2-40B4-BE49-F238E27FC236}">
                <a16:creationId xmlns:a16="http://schemas.microsoft.com/office/drawing/2014/main" id="{6FCA3D6F-A0EF-48C8-B4D1-0527EBCC04E8}"/>
              </a:ext>
            </a:extLst>
          </p:cNvPr>
          <p:cNvSpPr/>
          <p:nvPr/>
        </p:nvSpPr>
        <p:spPr>
          <a:xfrm>
            <a:off x="5602310" y="2756079"/>
            <a:ext cx="1204169" cy="133296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487216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8D159C-CC0A-4AE8-B876-EBEAF326A7BA}"/>
              </a:ext>
            </a:extLst>
          </p:cNvPr>
          <p:cNvSpPr>
            <a:spLocks noGrp="1"/>
          </p:cNvSpPr>
          <p:nvPr>
            <p:ph type="title"/>
          </p:nvPr>
        </p:nvSpPr>
        <p:spPr>
          <a:xfrm>
            <a:off x="642996" y="4571216"/>
            <a:ext cx="10906008" cy="1115415"/>
          </a:xfrm>
        </p:spPr>
        <p:txBody>
          <a:bodyPr vert="horz" lIns="91440" tIns="45720" rIns="91440" bIns="45720" rtlCol="0" anchor="b">
            <a:normAutofit/>
          </a:bodyPr>
          <a:lstStyle/>
          <a:p>
            <a:pPr algn="ctr"/>
            <a:r>
              <a:rPr lang="en-US" sz="6000" dirty="0"/>
              <a:t>A Better Editor!</a:t>
            </a:r>
          </a:p>
        </p:txBody>
      </p:sp>
      <p:pic>
        <p:nvPicPr>
          <p:cNvPr id="8196" name="Picture 4" descr="Image result for intellij ide">
            <a:extLst>
              <a:ext uri="{FF2B5EF4-FFF2-40B4-BE49-F238E27FC236}">
                <a16:creationId xmlns:a16="http://schemas.microsoft.com/office/drawing/2014/main" id="{0785894D-D05B-4F88-99CB-5986F65A549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81946" y="599476"/>
            <a:ext cx="3529109" cy="3529109"/>
          </a:xfrm>
          <a:prstGeom prst="rect">
            <a:avLst/>
          </a:prstGeom>
          <a:noFill/>
          <a:extLst>
            <a:ext uri="{909E8E84-426E-40DD-AFC4-6F175D3DCCD1}">
              <a14:hiddenFill xmlns:a14="http://schemas.microsoft.com/office/drawing/2010/main">
                <a:solidFill>
                  <a:srgbClr val="FFFFFF"/>
                </a:solidFill>
              </a14:hiddenFill>
            </a:ext>
          </a:extLst>
        </p:spPr>
      </p:pic>
      <p:pic>
        <p:nvPicPr>
          <p:cNvPr id="8194" name="Picture 2" descr="Image result for vs code">
            <a:extLst>
              <a:ext uri="{FF2B5EF4-FFF2-40B4-BE49-F238E27FC236}">
                <a16:creationId xmlns:a16="http://schemas.microsoft.com/office/drawing/2014/main" id="{1638E4F6-AA5F-4D4B-BF19-83F3CC3927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32788" y="600819"/>
            <a:ext cx="3526424" cy="3526424"/>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descr="Image result for atom editor">
            <a:extLst>
              <a:ext uri="{FF2B5EF4-FFF2-40B4-BE49-F238E27FC236}">
                <a16:creationId xmlns:a16="http://schemas.microsoft.com/office/drawing/2014/main" id="{14504DF3-8E5B-41D4-8C51-7392C8200F8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53400" y="738091"/>
            <a:ext cx="3553968" cy="3251880"/>
          </a:xfrm>
          <a:prstGeom prst="rect">
            <a:avLst/>
          </a:prstGeom>
          <a:noFill/>
          <a:extLst>
            <a:ext uri="{909E8E84-426E-40DD-AFC4-6F175D3DCCD1}">
              <a14:hiddenFill xmlns:a14="http://schemas.microsoft.com/office/drawing/2010/main">
                <a:solidFill>
                  <a:srgbClr val="FFFFFF"/>
                </a:solidFill>
              </a14:hiddenFill>
            </a:ext>
          </a:extLst>
        </p:spPr>
      </p:pic>
      <p:cxnSp>
        <p:nvCxnSpPr>
          <p:cNvPr id="75" name="Straight Connector 74">
            <a:extLst>
              <a:ext uri="{FF2B5EF4-FFF2-40B4-BE49-F238E27FC236}">
                <a16:creationId xmlns:a16="http://schemas.microsoft.com/office/drawing/2014/main" id="{8F880EF2-DF79-4D9D-8F11-E91D48C7974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524000" y="5778706"/>
            <a:ext cx="9144000" cy="0"/>
          </a:xfrm>
          <a:prstGeom prst="line">
            <a:avLst/>
          </a:prstGeom>
          <a:ln w="19050">
            <a:solidFill>
              <a:srgbClr val="0074E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53271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8196"/>
                                        </p:tgtEl>
                                      </p:cBhvr>
                                    </p:animEffect>
                                    <p:animScale>
                                      <p:cBhvr>
                                        <p:cTn id="7" dur="250" autoRev="1" fill="hold"/>
                                        <p:tgtEl>
                                          <p:spTgt spid="8196"/>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nodeType="clickEffect">
                                  <p:stCondLst>
                                    <p:cond delay="0"/>
                                  </p:stCondLst>
                                  <p:childTnLst>
                                    <p:animEffect transition="out" filter="fade">
                                      <p:cBhvr>
                                        <p:cTn id="11" dur="500" tmFilter="0, 0; .2, .5; .8, .5; 1, 0"/>
                                        <p:tgtEl>
                                          <p:spTgt spid="8194"/>
                                        </p:tgtEl>
                                      </p:cBhvr>
                                    </p:animEffect>
                                    <p:animScale>
                                      <p:cBhvr>
                                        <p:cTn id="12" dur="250" autoRev="1" fill="hold"/>
                                        <p:tgtEl>
                                          <p:spTgt spid="8194"/>
                                        </p:tgtEl>
                                      </p:cBhvr>
                                      <p:by x="105000" y="105000"/>
                                    </p:animScale>
                                  </p:childTnLst>
                                </p:cTn>
                              </p:par>
                            </p:childTnLst>
                          </p:cTn>
                        </p:par>
                      </p:childTnLst>
                    </p:cTn>
                  </p:par>
                  <p:par>
                    <p:cTn id="13" fill="hold">
                      <p:stCondLst>
                        <p:cond delay="indefinite"/>
                      </p:stCondLst>
                      <p:childTnLst>
                        <p:par>
                          <p:cTn id="14" fill="hold">
                            <p:stCondLst>
                              <p:cond delay="0"/>
                            </p:stCondLst>
                            <p:childTnLst>
                              <p:par>
                                <p:cTn id="15" presetID="26" presetClass="emph" presetSubtype="0" fill="hold" nodeType="clickEffect">
                                  <p:stCondLst>
                                    <p:cond delay="0"/>
                                  </p:stCondLst>
                                  <p:childTnLst>
                                    <p:animEffect transition="out" filter="fade">
                                      <p:cBhvr>
                                        <p:cTn id="16" dur="500" tmFilter="0, 0; .2, .5; .8, .5; 1, 0"/>
                                        <p:tgtEl>
                                          <p:spTgt spid="8198"/>
                                        </p:tgtEl>
                                      </p:cBhvr>
                                    </p:animEffect>
                                    <p:animScale>
                                      <p:cBhvr>
                                        <p:cTn id="17" dur="250" autoRev="1" fill="hold"/>
                                        <p:tgtEl>
                                          <p:spTgt spid="819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D3C159-EA2B-4F99-AE66-70E7600AD88B}"/>
              </a:ext>
            </a:extLst>
          </p:cNvPr>
          <p:cNvSpPr>
            <a:spLocks noGrp="1"/>
          </p:cNvSpPr>
          <p:nvPr>
            <p:ph type="title"/>
          </p:nvPr>
        </p:nvSpPr>
        <p:spPr>
          <a:xfrm>
            <a:off x="6053668" y="803325"/>
            <a:ext cx="5314536" cy="1325563"/>
          </a:xfrm>
        </p:spPr>
        <p:txBody>
          <a:bodyPr>
            <a:normAutofit/>
          </a:bodyPr>
          <a:lstStyle/>
          <a:p>
            <a:r>
              <a:rPr lang="en-US" sz="6000" dirty="0"/>
              <a:t>Let’s discover…</a:t>
            </a:r>
          </a:p>
        </p:txBody>
      </p:sp>
      <p:sp>
        <p:nvSpPr>
          <p:cNvPr id="10" name="Freeform: Shape 9">
            <a:extLst>
              <a:ext uri="{FF2B5EF4-FFF2-40B4-BE49-F238E27FC236}">
                <a16:creationId xmlns:a16="http://schemas.microsoft.com/office/drawing/2014/main" id="{E0D60ECE-8986-45DC-B7FE-EC7699B466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438829" cy="5840278"/>
          </a:xfrm>
          <a:custGeom>
            <a:avLst/>
            <a:gdLst>
              <a:gd name="connsiteX0" fmla="*/ 0 w 5438829"/>
              <a:gd name="connsiteY0" fmla="*/ 0 h 5840278"/>
              <a:gd name="connsiteX1" fmla="*/ 4466700 w 5438829"/>
              <a:gd name="connsiteY1" fmla="*/ 0 h 5840278"/>
              <a:gd name="connsiteX2" fmla="*/ 4652178 w 5438829"/>
              <a:gd name="connsiteY2" fmla="*/ 204077 h 5840278"/>
              <a:gd name="connsiteX3" fmla="*/ 5438829 w 5438829"/>
              <a:gd name="connsiteY3" fmla="*/ 2395363 h 5840278"/>
              <a:gd name="connsiteX4" fmla="*/ 1993914 w 5438829"/>
              <a:gd name="connsiteY4" fmla="*/ 5840278 h 5840278"/>
              <a:gd name="connsiteX5" fmla="*/ 67829 w 5438829"/>
              <a:gd name="connsiteY5" fmla="*/ 5251941 h 5840278"/>
              <a:gd name="connsiteX6" fmla="*/ 0 w 5438829"/>
              <a:gd name="connsiteY6" fmla="*/ 5201220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38829" h="5840278">
                <a:moveTo>
                  <a:pt x="0" y="0"/>
                </a:moveTo>
                <a:lnTo>
                  <a:pt x="4466700" y="0"/>
                </a:lnTo>
                <a:lnTo>
                  <a:pt x="4652178" y="204077"/>
                </a:lnTo>
                <a:cubicBezTo>
                  <a:pt x="5143616" y="799562"/>
                  <a:pt x="5438829" y="1562987"/>
                  <a:pt x="5438829" y="2395363"/>
                </a:cubicBezTo>
                <a:cubicBezTo>
                  <a:pt x="5438829" y="4297937"/>
                  <a:pt x="3896488" y="5840278"/>
                  <a:pt x="1993914" y="5840278"/>
                </a:cubicBezTo>
                <a:cubicBezTo>
                  <a:pt x="1280449" y="5840278"/>
                  <a:pt x="617641" y="5623387"/>
                  <a:pt x="67829" y="5251941"/>
                </a:cubicBezTo>
                <a:lnTo>
                  <a:pt x="0" y="5201220"/>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reeform: Shape 11">
            <a:extLst>
              <a:ext uri="{FF2B5EF4-FFF2-40B4-BE49-F238E27FC236}">
                <a16:creationId xmlns:a16="http://schemas.microsoft.com/office/drawing/2014/main" id="{96964194-5878-40D2-8EC0-DDC58387F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269134" cy="5654940"/>
          </a:xfrm>
          <a:custGeom>
            <a:avLst/>
            <a:gdLst>
              <a:gd name="connsiteX0" fmla="*/ 0 w 5269134"/>
              <a:gd name="connsiteY0" fmla="*/ 0 h 5654940"/>
              <a:gd name="connsiteX1" fmla="*/ 4227767 w 5269134"/>
              <a:gd name="connsiteY1" fmla="*/ 0 h 5654940"/>
              <a:gd name="connsiteX2" fmla="*/ 4312042 w 5269134"/>
              <a:gd name="connsiteY2" fmla="*/ 76595 h 5654940"/>
              <a:gd name="connsiteX3" fmla="*/ 5269134 w 5269134"/>
              <a:gd name="connsiteY3" fmla="*/ 2387221 h 5654940"/>
              <a:gd name="connsiteX4" fmla="*/ 2001415 w 5269134"/>
              <a:gd name="connsiteY4" fmla="*/ 5654940 h 5654940"/>
              <a:gd name="connsiteX5" fmla="*/ 198928 w 5269134"/>
              <a:gd name="connsiteY5" fmla="*/ 5113274 h 5654940"/>
              <a:gd name="connsiteX6" fmla="*/ 0 w 5269134"/>
              <a:gd name="connsiteY6" fmla="*/ 4969563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69134" h="5654940">
                <a:moveTo>
                  <a:pt x="0" y="0"/>
                </a:moveTo>
                <a:lnTo>
                  <a:pt x="4227767" y="0"/>
                </a:lnTo>
                <a:lnTo>
                  <a:pt x="4312042" y="76595"/>
                </a:lnTo>
                <a:cubicBezTo>
                  <a:pt x="4903383" y="667936"/>
                  <a:pt x="5269134" y="1484866"/>
                  <a:pt x="5269134" y="2387221"/>
                </a:cubicBezTo>
                <a:cubicBezTo>
                  <a:pt x="5269134" y="4191932"/>
                  <a:pt x="3806126" y="5654940"/>
                  <a:pt x="2001415" y="5654940"/>
                </a:cubicBezTo>
                <a:cubicBezTo>
                  <a:pt x="1335223" y="5654940"/>
                  <a:pt x="715593" y="5455584"/>
                  <a:pt x="198928" y="5113274"/>
                </a:cubicBezTo>
                <a:lnTo>
                  <a:pt x="0" y="4969563"/>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Graphic 6" descr="Help">
            <a:extLst>
              <a:ext uri="{FF2B5EF4-FFF2-40B4-BE49-F238E27FC236}">
                <a16:creationId xmlns:a16="http://schemas.microsoft.com/office/drawing/2014/main" id="{21D5CC13-AF5B-421E-B36B-0326D57929F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21733" y="543135"/>
            <a:ext cx="3835488" cy="3835488"/>
          </a:xfrm>
          <a:prstGeom prst="rect">
            <a:avLst/>
          </a:prstGeom>
        </p:spPr>
      </p:pic>
      <p:sp>
        <p:nvSpPr>
          <p:cNvPr id="3" name="Content Placeholder 2">
            <a:extLst>
              <a:ext uri="{FF2B5EF4-FFF2-40B4-BE49-F238E27FC236}">
                <a16:creationId xmlns:a16="http://schemas.microsoft.com/office/drawing/2014/main" id="{B9069C12-BAEC-4CC7-990A-EA2F5B5AD3B2}"/>
              </a:ext>
            </a:extLst>
          </p:cNvPr>
          <p:cNvSpPr>
            <a:spLocks noGrp="1"/>
          </p:cNvSpPr>
          <p:nvPr>
            <p:ph idx="1"/>
          </p:nvPr>
        </p:nvSpPr>
        <p:spPr>
          <a:xfrm>
            <a:off x="6053667" y="2279018"/>
            <a:ext cx="5314543" cy="4060822"/>
          </a:xfrm>
        </p:spPr>
        <p:txBody>
          <a:bodyPr anchor="t">
            <a:normAutofit/>
          </a:bodyPr>
          <a:lstStyle/>
          <a:p>
            <a:pPr marL="0" indent="0">
              <a:buNone/>
            </a:pPr>
            <a:r>
              <a:rPr lang="en-US" sz="5400" dirty="0"/>
              <a:t>Why Types?</a:t>
            </a:r>
          </a:p>
          <a:p>
            <a:pPr marL="0" indent="0">
              <a:buNone/>
            </a:pPr>
            <a:r>
              <a:rPr lang="en-US" sz="5400" dirty="0"/>
              <a:t>Why TypeScript?</a:t>
            </a:r>
          </a:p>
          <a:p>
            <a:pPr marL="0" indent="0">
              <a:buNone/>
            </a:pPr>
            <a:r>
              <a:rPr lang="en-US" sz="5400" dirty="0"/>
              <a:t>Why GraphQL?</a:t>
            </a:r>
          </a:p>
        </p:txBody>
      </p:sp>
      <p:sp>
        <p:nvSpPr>
          <p:cNvPr id="5" name="TextBox 4">
            <a:extLst>
              <a:ext uri="{FF2B5EF4-FFF2-40B4-BE49-F238E27FC236}">
                <a16:creationId xmlns:a16="http://schemas.microsoft.com/office/drawing/2014/main" id="{2795F9BD-2206-43D1-AC7B-370532D65CEF}"/>
              </a:ext>
            </a:extLst>
          </p:cNvPr>
          <p:cNvSpPr txBox="1"/>
          <p:nvPr/>
        </p:nvSpPr>
        <p:spPr>
          <a:xfrm>
            <a:off x="6053667" y="3127760"/>
            <a:ext cx="4996045" cy="1117229"/>
          </a:xfrm>
          <a:prstGeom prst="rect">
            <a:avLst/>
          </a:prstGeom>
          <a:noFill/>
        </p:spPr>
        <p:txBody>
          <a:bodyPr wrap="square" rtlCol="0">
            <a:spAutoFit/>
          </a:bodyPr>
          <a:lstStyle/>
          <a:p>
            <a:pPr lvl="0" defTabSz="914400">
              <a:lnSpc>
                <a:spcPct val="90000"/>
              </a:lnSpc>
              <a:spcBef>
                <a:spcPts val="1000"/>
              </a:spcBef>
            </a:pPr>
            <a:r>
              <a:rPr lang="en-US" sz="5400" dirty="0">
                <a:solidFill>
                  <a:prstClr val="white"/>
                </a:solidFill>
              </a:rPr>
              <a:t>Why TypeScript?</a:t>
            </a:r>
          </a:p>
          <a:p>
            <a:endParaRPr lang="en-US" dirty="0"/>
          </a:p>
        </p:txBody>
      </p:sp>
    </p:spTree>
    <p:extLst>
      <p:ext uri="{BB962C8B-B14F-4D97-AF65-F5344CB8AC3E}">
        <p14:creationId xmlns:p14="http://schemas.microsoft.com/office/powerpoint/2010/main" val="152253327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9" presetClass="emph" presetSubtype="0" fill="hold" grpId="0" nodeType="clickEffect">
                                  <p:stCondLst>
                                    <p:cond delay="0"/>
                                  </p:stCondLst>
                                  <p:childTnLst>
                                    <p:animClr clrSpc="rgb" dir="cw">
                                      <p:cBhvr override="childStyle">
                                        <p:cTn id="6" dur="1000" fill="hold"/>
                                        <p:tgtEl>
                                          <p:spTgt spid="3">
                                            <p:txEl>
                                              <p:pRg st="0" end="0"/>
                                            </p:txEl>
                                          </p:spTgt>
                                        </p:tgtEl>
                                        <p:attrNameLst>
                                          <p:attrName>style.color</p:attrName>
                                        </p:attrNameLst>
                                      </p:cBhvr>
                                      <p:to>
                                        <a:srgbClr val="595959"/>
                                      </p:to>
                                    </p:animClr>
                                    <p:animClr clrSpc="rgb" dir="cw">
                                      <p:cBhvr>
                                        <p:cTn id="7" dur="1000" fill="hold"/>
                                        <p:tgtEl>
                                          <p:spTgt spid="3">
                                            <p:txEl>
                                              <p:pRg st="0" end="0"/>
                                            </p:txEl>
                                          </p:spTgt>
                                        </p:tgtEl>
                                        <p:attrNameLst>
                                          <p:attrName>fillcolor</p:attrName>
                                        </p:attrNameLst>
                                      </p:cBhvr>
                                      <p:to>
                                        <a:srgbClr val="595959"/>
                                      </p:to>
                                    </p:animClr>
                                    <p:set>
                                      <p:cBhvr>
                                        <p:cTn id="8" dur="1000" fill="hold"/>
                                        <p:tgtEl>
                                          <p:spTgt spid="3">
                                            <p:txEl>
                                              <p:pRg st="0" end="0"/>
                                            </p:txEl>
                                          </p:spTgt>
                                        </p:tgtEl>
                                        <p:attrNameLst>
                                          <p:attrName>fill.type</p:attrName>
                                        </p:attrNameLst>
                                      </p:cBhvr>
                                      <p:to>
                                        <p:strVal val="solid"/>
                                      </p:to>
                                    </p:set>
                                    <p:set>
                                      <p:cBhvr>
                                        <p:cTn id="9" dur="1000" fill="hold"/>
                                        <p:tgtEl>
                                          <p:spTgt spid="3">
                                            <p:txEl>
                                              <p:pRg st="0" end="0"/>
                                            </p:txEl>
                                          </p:spTgt>
                                        </p:tgtEl>
                                        <p:attrNameLst>
                                          <p:attrName>fill.on</p:attrName>
                                        </p:attrNameLst>
                                      </p:cBhvr>
                                      <p:to>
                                        <p:strVal val="true"/>
                                      </p:to>
                                    </p:set>
                                  </p:childTnLst>
                                </p:cTn>
                              </p:par>
                              <p:par>
                                <p:cTn id="10" presetID="19" presetClass="emph" presetSubtype="0" fill="hold" grpId="0" nodeType="withEffect">
                                  <p:stCondLst>
                                    <p:cond delay="0"/>
                                  </p:stCondLst>
                                  <p:childTnLst>
                                    <p:animClr clrSpc="rgb" dir="cw">
                                      <p:cBhvr override="childStyle">
                                        <p:cTn id="11" dur="1000" fill="hold"/>
                                        <p:tgtEl>
                                          <p:spTgt spid="3">
                                            <p:txEl>
                                              <p:pRg st="1" end="1"/>
                                            </p:txEl>
                                          </p:spTgt>
                                        </p:tgtEl>
                                        <p:attrNameLst>
                                          <p:attrName>style.color</p:attrName>
                                        </p:attrNameLst>
                                      </p:cBhvr>
                                      <p:to>
                                        <a:srgbClr val="595959"/>
                                      </p:to>
                                    </p:animClr>
                                    <p:animClr clrSpc="rgb" dir="cw">
                                      <p:cBhvr>
                                        <p:cTn id="12" dur="1000" fill="hold"/>
                                        <p:tgtEl>
                                          <p:spTgt spid="3">
                                            <p:txEl>
                                              <p:pRg st="1" end="1"/>
                                            </p:txEl>
                                          </p:spTgt>
                                        </p:tgtEl>
                                        <p:attrNameLst>
                                          <p:attrName>fillcolor</p:attrName>
                                        </p:attrNameLst>
                                      </p:cBhvr>
                                      <p:to>
                                        <a:srgbClr val="595959"/>
                                      </p:to>
                                    </p:animClr>
                                    <p:set>
                                      <p:cBhvr>
                                        <p:cTn id="13" dur="1000" fill="hold"/>
                                        <p:tgtEl>
                                          <p:spTgt spid="3">
                                            <p:txEl>
                                              <p:pRg st="1" end="1"/>
                                            </p:txEl>
                                          </p:spTgt>
                                        </p:tgtEl>
                                        <p:attrNameLst>
                                          <p:attrName>fill.type</p:attrName>
                                        </p:attrNameLst>
                                      </p:cBhvr>
                                      <p:to>
                                        <p:strVal val="solid"/>
                                      </p:to>
                                    </p:set>
                                    <p:set>
                                      <p:cBhvr>
                                        <p:cTn id="14" dur="1000" fill="hold"/>
                                        <p:tgtEl>
                                          <p:spTgt spid="3">
                                            <p:txEl>
                                              <p:pRg st="1" end="1"/>
                                            </p:txEl>
                                          </p:spTgt>
                                        </p:tgtEl>
                                        <p:attrNameLst>
                                          <p:attrName>fill.on</p:attrName>
                                        </p:attrNameLst>
                                      </p:cBhvr>
                                      <p:to>
                                        <p:strVal val="true"/>
                                      </p:to>
                                    </p:set>
                                  </p:childTnLst>
                                </p:cTn>
                              </p:par>
                              <p:par>
                                <p:cTn id="15" presetID="19" presetClass="emph" presetSubtype="0" fill="hold" grpId="0" nodeType="withEffect">
                                  <p:stCondLst>
                                    <p:cond delay="0"/>
                                  </p:stCondLst>
                                  <p:childTnLst>
                                    <p:animClr clrSpc="rgb" dir="cw">
                                      <p:cBhvr override="childStyle">
                                        <p:cTn id="16" dur="1000" fill="hold"/>
                                        <p:tgtEl>
                                          <p:spTgt spid="3">
                                            <p:txEl>
                                              <p:pRg st="2" end="2"/>
                                            </p:txEl>
                                          </p:spTgt>
                                        </p:tgtEl>
                                        <p:attrNameLst>
                                          <p:attrName>style.color</p:attrName>
                                        </p:attrNameLst>
                                      </p:cBhvr>
                                      <p:to>
                                        <a:srgbClr val="595959"/>
                                      </p:to>
                                    </p:animClr>
                                    <p:animClr clrSpc="rgb" dir="cw">
                                      <p:cBhvr>
                                        <p:cTn id="17" dur="1000" fill="hold"/>
                                        <p:tgtEl>
                                          <p:spTgt spid="3">
                                            <p:txEl>
                                              <p:pRg st="2" end="2"/>
                                            </p:txEl>
                                          </p:spTgt>
                                        </p:tgtEl>
                                        <p:attrNameLst>
                                          <p:attrName>fillcolor</p:attrName>
                                        </p:attrNameLst>
                                      </p:cBhvr>
                                      <p:to>
                                        <a:srgbClr val="595959"/>
                                      </p:to>
                                    </p:animClr>
                                    <p:set>
                                      <p:cBhvr>
                                        <p:cTn id="18" dur="1000" fill="hold"/>
                                        <p:tgtEl>
                                          <p:spTgt spid="3">
                                            <p:txEl>
                                              <p:pRg st="2" end="2"/>
                                            </p:txEl>
                                          </p:spTgt>
                                        </p:tgtEl>
                                        <p:attrNameLst>
                                          <p:attrName>fill.type</p:attrName>
                                        </p:attrNameLst>
                                      </p:cBhvr>
                                      <p:to>
                                        <p:strVal val="solid"/>
                                      </p:to>
                                    </p:set>
                                    <p:set>
                                      <p:cBhvr>
                                        <p:cTn id="19" dur="1000" fill="hold"/>
                                        <p:tgtEl>
                                          <p:spTgt spid="3">
                                            <p:txEl>
                                              <p:pRg st="2" end="2"/>
                                            </p:tx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allAtOnce"/>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E2325143-493B-4A80-9B34-A6D97A015D8C}"/>
              </a:ext>
            </a:extLst>
          </p:cNvPr>
          <p:cNvSpPr>
            <a:spLocks noGrp="1"/>
          </p:cNvSpPr>
          <p:nvPr>
            <p:ph type="title"/>
          </p:nvPr>
        </p:nvSpPr>
        <p:spPr/>
        <p:txBody>
          <a:bodyPr/>
          <a:lstStyle/>
          <a:p>
            <a:r>
              <a:rPr lang="en-US" dirty="0"/>
              <a:t>A spectrum of types…</a:t>
            </a:r>
          </a:p>
        </p:txBody>
      </p:sp>
      <p:sp>
        <p:nvSpPr>
          <p:cNvPr id="12" name="Arrow: Left-Right 11">
            <a:extLst>
              <a:ext uri="{FF2B5EF4-FFF2-40B4-BE49-F238E27FC236}">
                <a16:creationId xmlns:a16="http://schemas.microsoft.com/office/drawing/2014/main" id="{11D27990-9045-4C06-8272-C23696D82DB5}"/>
              </a:ext>
            </a:extLst>
          </p:cNvPr>
          <p:cNvSpPr/>
          <p:nvPr/>
        </p:nvSpPr>
        <p:spPr>
          <a:xfrm>
            <a:off x="1501998" y="3274454"/>
            <a:ext cx="9111803" cy="331632"/>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Image result for JS LOGO">
            <a:extLst>
              <a:ext uri="{FF2B5EF4-FFF2-40B4-BE49-F238E27FC236}">
                <a16:creationId xmlns:a16="http://schemas.microsoft.com/office/drawing/2014/main" id="{2F275F38-B00D-4A98-8A94-FDFEE8E8CD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37067" y="3973132"/>
            <a:ext cx="1126902" cy="1126902"/>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Image result for typescript logo">
            <a:extLst>
              <a:ext uri="{FF2B5EF4-FFF2-40B4-BE49-F238E27FC236}">
                <a16:creationId xmlns:a16="http://schemas.microsoft.com/office/drawing/2014/main" id="{A04BBCB8-2797-4E9E-944C-4ABE87B26F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45243" y="3841012"/>
            <a:ext cx="2101514" cy="2101514"/>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C77EC6AA-BEBB-4E3B-B735-EB940700D9CA}"/>
              </a:ext>
            </a:extLst>
          </p:cNvPr>
          <p:cNvPicPr>
            <a:picLocks noChangeAspect="1"/>
          </p:cNvPicPr>
          <p:nvPr/>
        </p:nvPicPr>
        <p:blipFill>
          <a:blip r:embed="rId4"/>
          <a:stretch>
            <a:fillRect/>
          </a:stretch>
        </p:blipFill>
        <p:spPr>
          <a:xfrm>
            <a:off x="2866231" y="2636615"/>
            <a:ext cx="1673571" cy="452949"/>
          </a:xfrm>
          <a:prstGeom prst="rect">
            <a:avLst/>
          </a:prstGeom>
        </p:spPr>
      </p:pic>
      <p:grpSp>
        <p:nvGrpSpPr>
          <p:cNvPr id="4" name="Group 3">
            <a:extLst>
              <a:ext uri="{FF2B5EF4-FFF2-40B4-BE49-F238E27FC236}">
                <a16:creationId xmlns:a16="http://schemas.microsoft.com/office/drawing/2014/main" id="{45005B73-D5F3-4045-B4DE-B19474C8B416}"/>
              </a:ext>
            </a:extLst>
          </p:cNvPr>
          <p:cNvGrpSpPr/>
          <p:nvPr/>
        </p:nvGrpSpPr>
        <p:grpSpPr>
          <a:xfrm>
            <a:off x="9149040" y="1875578"/>
            <a:ext cx="711735" cy="1163950"/>
            <a:chOff x="9149040" y="1875578"/>
            <a:chExt cx="711735" cy="1163950"/>
          </a:xfrm>
        </p:grpSpPr>
        <p:pic>
          <p:nvPicPr>
            <p:cNvPr id="17" name="Picture 16">
              <a:extLst>
                <a:ext uri="{FF2B5EF4-FFF2-40B4-BE49-F238E27FC236}">
                  <a16:creationId xmlns:a16="http://schemas.microsoft.com/office/drawing/2014/main" id="{59A800EE-2BB7-4B41-BF0A-39A0B9AEC145}"/>
                </a:ext>
              </a:extLst>
            </p:cNvPr>
            <p:cNvPicPr>
              <a:picLocks noChangeAspect="1"/>
            </p:cNvPicPr>
            <p:nvPr/>
          </p:nvPicPr>
          <p:blipFill>
            <a:blip r:embed="rId5"/>
            <a:stretch>
              <a:fillRect/>
            </a:stretch>
          </p:blipFill>
          <p:spPr>
            <a:xfrm>
              <a:off x="9149040" y="1875578"/>
              <a:ext cx="711735" cy="683069"/>
            </a:xfrm>
            <a:prstGeom prst="rect">
              <a:avLst/>
            </a:prstGeom>
          </p:spPr>
        </p:pic>
        <p:sp>
          <p:nvSpPr>
            <p:cNvPr id="2" name="TextBox 1">
              <a:extLst>
                <a:ext uri="{FF2B5EF4-FFF2-40B4-BE49-F238E27FC236}">
                  <a16:creationId xmlns:a16="http://schemas.microsoft.com/office/drawing/2014/main" id="{CB6CB43A-C095-42E8-92AC-1360923A5458}"/>
                </a:ext>
              </a:extLst>
            </p:cNvPr>
            <p:cNvSpPr txBox="1"/>
            <p:nvPr/>
          </p:nvSpPr>
          <p:spPr>
            <a:xfrm>
              <a:off x="9149040" y="2577863"/>
              <a:ext cx="711735" cy="461665"/>
            </a:xfrm>
            <a:prstGeom prst="rect">
              <a:avLst/>
            </a:prstGeom>
            <a:noFill/>
          </p:spPr>
          <p:txBody>
            <a:bodyPr wrap="square" rtlCol="0">
              <a:spAutoFit/>
            </a:bodyPr>
            <a:lstStyle/>
            <a:p>
              <a:pPr algn="ctr"/>
              <a:r>
                <a:rPr lang="en-US" sz="2400" dirty="0"/>
                <a:t>elm</a:t>
              </a:r>
            </a:p>
          </p:txBody>
        </p:sp>
      </p:grpSp>
      <p:grpSp>
        <p:nvGrpSpPr>
          <p:cNvPr id="5" name="Group 4">
            <a:extLst>
              <a:ext uri="{FF2B5EF4-FFF2-40B4-BE49-F238E27FC236}">
                <a16:creationId xmlns:a16="http://schemas.microsoft.com/office/drawing/2014/main" id="{048D7CC0-7F16-4D19-86AA-ACD475143540}"/>
              </a:ext>
            </a:extLst>
          </p:cNvPr>
          <p:cNvGrpSpPr/>
          <p:nvPr/>
        </p:nvGrpSpPr>
        <p:grpSpPr>
          <a:xfrm>
            <a:off x="9504907" y="3973132"/>
            <a:ext cx="1108894" cy="1626145"/>
            <a:chOff x="9504907" y="3973132"/>
            <a:chExt cx="1108894" cy="1626145"/>
          </a:xfrm>
        </p:grpSpPr>
        <p:pic>
          <p:nvPicPr>
            <p:cNvPr id="16" name="Picture 15">
              <a:extLst>
                <a:ext uri="{FF2B5EF4-FFF2-40B4-BE49-F238E27FC236}">
                  <a16:creationId xmlns:a16="http://schemas.microsoft.com/office/drawing/2014/main" id="{B4B88871-85ED-4E53-9145-2D2F3A4C0B74}"/>
                </a:ext>
              </a:extLst>
            </p:cNvPr>
            <p:cNvPicPr>
              <a:picLocks noChangeAspect="1"/>
            </p:cNvPicPr>
            <p:nvPr/>
          </p:nvPicPr>
          <p:blipFill>
            <a:blip r:embed="rId6"/>
            <a:stretch>
              <a:fillRect/>
            </a:stretch>
          </p:blipFill>
          <p:spPr>
            <a:xfrm>
              <a:off x="9504908" y="4472374"/>
              <a:ext cx="1108893" cy="1126903"/>
            </a:xfrm>
            <a:prstGeom prst="rect">
              <a:avLst/>
            </a:prstGeom>
          </p:spPr>
        </p:pic>
        <p:sp>
          <p:nvSpPr>
            <p:cNvPr id="3" name="TextBox 2">
              <a:extLst>
                <a:ext uri="{FF2B5EF4-FFF2-40B4-BE49-F238E27FC236}">
                  <a16:creationId xmlns:a16="http://schemas.microsoft.com/office/drawing/2014/main" id="{E2CB8C6C-7D4B-4AF7-BE61-00AED3904BA4}"/>
                </a:ext>
              </a:extLst>
            </p:cNvPr>
            <p:cNvSpPr txBox="1"/>
            <p:nvPr/>
          </p:nvSpPr>
          <p:spPr>
            <a:xfrm>
              <a:off x="9504907" y="3973132"/>
              <a:ext cx="1108892" cy="461665"/>
            </a:xfrm>
            <a:prstGeom prst="rect">
              <a:avLst/>
            </a:prstGeom>
            <a:noFill/>
          </p:spPr>
          <p:txBody>
            <a:bodyPr wrap="square" rtlCol="0">
              <a:spAutoFit/>
            </a:bodyPr>
            <a:lstStyle/>
            <a:p>
              <a:pPr algn="ctr"/>
              <a:r>
                <a:rPr lang="en-US" sz="2400" dirty="0"/>
                <a:t>reason</a:t>
              </a:r>
            </a:p>
          </p:txBody>
        </p:sp>
      </p:grpSp>
    </p:spTree>
    <p:extLst>
      <p:ext uri="{BB962C8B-B14F-4D97-AF65-F5344CB8AC3E}">
        <p14:creationId xmlns:p14="http://schemas.microsoft.com/office/powerpoint/2010/main" val="1421074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20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26"/>
                                        </p:tgtEl>
                                        <p:attrNameLst>
                                          <p:attrName>style.visibility</p:attrName>
                                        </p:attrNameLst>
                                      </p:cBhvr>
                                      <p:to>
                                        <p:strVal val="visible"/>
                                      </p:to>
                                    </p:set>
                                    <p:animEffect transition="in" filter="fade">
                                      <p:cBhvr>
                                        <p:cTn id="12" dur="500"/>
                                        <p:tgtEl>
                                          <p:spTgt spid="102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fade">
                                      <p:cBhvr>
                                        <p:cTn id="3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A63676-5D0D-4554-AAB9-59F3BB0B22AF}"/>
              </a:ext>
            </a:extLst>
          </p:cNvPr>
          <p:cNvSpPr>
            <a:spLocks noGrp="1"/>
          </p:cNvSpPr>
          <p:nvPr>
            <p:ph type="title"/>
          </p:nvPr>
        </p:nvSpPr>
        <p:spPr>
          <a:xfrm>
            <a:off x="6653600" y="1396289"/>
            <a:ext cx="5006336" cy="1325563"/>
          </a:xfrm>
        </p:spPr>
        <p:txBody>
          <a:bodyPr>
            <a:normAutofit/>
          </a:bodyPr>
          <a:lstStyle/>
          <a:p>
            <a:endParaRPr lang="en-US" dirty="0"/>
          </a:p>
        </p:txBody>
      </p:sp>
      <p:sp>
        <p:nvSpPr>
          <p:cNvPr id="3076" name="Freeform: Shape 70">
            <a:extLst>
              <a:ext uri="{FF2B5EF4-FFF2-40B4-BE49-F238E27FC236}">
                <a16:creationId xmlns:a16="http://schemas.microsoft.com/office/drawing/2014/main" id="{4F74D28C-3268-4E35-8EE1-D92CB4A85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77" name="Freeform: Shape 72">
            <a:extLst>
              <a:ext uri="{FF2B5EF4-FFF2-40B4-BE49-F238E27FC236}">
                <a16:creationId xmlns:a16="http://schemas.microsoft.com/office/drawing/2014/main" id="{58D44E42-C462-4105-BC86-FE75B4E3C4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024154" cy="6858000"/>
          </a:xfrm>
          <a:custGeom>
            <a:avLst/>
            <a:gdLst>
              <a:gd name="connsiteX0" fmla="*/ 70374 w 6024154"/>
              <a:gd name="connsiteY0" fmla="*/ 0 h 6858000"/>
              <a:gd name="connsiteX1" fmla="*/ 6024154 w 6024154"/>
              <a:gd name="connsiteY1" fmla="*/ 0 h 6858000"/>
              <a:gd name="connsiteX2" fmla="*/ 6024154 w 6024154"/>
              <a:gd name="connsiteY2" fmla="*/ 6858000 h 6858000"/>
              <a:gd name="connsiteX3" fmla="*/ 3587167 w 6024154"/>
              <a:gd name="connsiteY3" fmla="*/ 6858000 h 6858000"/>
              <a:gd name="connsiteX4" fmla="*/ 3474220 w 6024154"/>
              <a:gd name="connsiteY4" fmla="*/ 6800152 h 6858000"/>
              <a:gd name="connsiteX5" fmla="*/ 0 w 6024154"/>
              <a:gd name="connsiteY5" fmla="*/ 962844 h 6858000"/>
              <a:gd name="connsiteX6" fmla="*/ 34274 w 6024154"/>
              <a:gd name="connsiteY6" fmla="*/ 28409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70374" y="0"/>
                </a:moveTo>
                <a:lnTo>
                  <a:pt x="6024154" y="0"/>
                </a:lnTo>
                <a:lnTo>
                  <a:pt x="6024154" y="6858000"/>
                </a:lnTo>
                <a:lnTo>
                  <a:pt x="3587167" y="6858000"/>
                </a:lnTo>
                <a:lnTo>
                  <a:pt x="3474220" y="6800152"/>
                </a:lnTo>
                <a:cubicBezTo>
                  <a:pt x="1404818" y="5675986"/>
                  <a:pt x="0" y="3483472"/>
                  <a:pt x="0" y="962844"/>
                </a:cubicBezTo>
                <a:cubicBezTo>
                  <a:pt x="0" y="733696"/>
                  <a:pt x="11610" y="507260"/>
                  <a:pt x="34274" y="284091"/>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074" name="Picture 2" descr="Image result for java logo">
            <a:extLst>
              <a:ext uri="{FF2B5EF4-FFF2-40B4-BE49-F238E27FC236}">
                <a16:creationId xmlns:a16="http://schemas.microsoft.com/office/drawing/2014/main" id="{E19ACA92-6872-402B-8A03-49E95C2CB0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7789" y="286808"/>
            <a:ext cx="2638178" cy="4818592"/>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8E2E67DF-178A-4F10-A7DF-6958587036E5}"/>
              </a:ext>
            </a:extLst>
          </p:cNvPr>
          <p:cNvSpPr>
            <a:spLocks noGrp="1"/>
          </p:cNvSpPr>
          <p:nvPr>
            <p:ph idx="1"/>
          </p:nvPr>
        </p:nvSpPr>
        <p:spPr>
          <a:xfrm>
            <a:off x="6658044" y="2871982"/>
            <a:ext cx="5006336" cy="3181684"/>
          </a:xfrm>
        </p:spPr>
        <p:txBody>
          <a:bodyPr anchor="t">
            <a:normAutofit/>
          </a:bodyPr>
          <a:lstStyle/>
          <a:p>
            <a:r>
              <a:rPr lang="en-US" sz="4800" dirty="0"/>
              <a:t>Strongly-Typed</a:t>
            </a:r>
          </a:p>
          <a:p>
            <a:r>
              <a:rPr lang="en-US" sz="4800" dirty="0"/>
              <a:t>Open-source</a:t>
            </a:r>
          </a:p>
          <a:p>
            <a:r>
              <a:rPr lang="en-US" sz="4800" dirty="0"/>
              <a:t>First language introduction</a:t>
            </a:r>
          </a:p>
        </p:txBody>
      </p:sp>
    </p:spTree>
    <p:extLst>
      <p:ext uri="{BB962C8B-B14F-4D97-AF65-F5344CB8AC3E}">
        <p14:creationId xmlns:p14="http://schemas.microsoft.com/office/powerpoint/2010/main" val="1946378637"/>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C0B27210-D0CA-4654-B3E3-9ABB4F178E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C91EF3B-EB8A-4406-BE38-4C2BBDDF3448}"/>
              </a:ext>
            </a:extLst>
          </p:cNvPr>
          <p:cNvSpPr>
            <a:spLocks noGrp="1"/>
          </p:cNvSpPr>
          <p:nvPr>
            <p:ph type="title"/>
          </p:nvPr>
        </p:nvSpPr>
        <p:spPr>
          <a:xfrm>
            <a:off x="6746628" y="1783959"/>
            <a:ext cx="4645250" cy="2889114"/>
          </a:xfrm>
        </p:spPr>
        <p:txBody>
          <a:bodyPr vert="horz" lIns="91440" tIns="45720" rIns="91440" bIns="45720" rtlCol="0" anchor="b">
            <a:normAutofit/>
          </a:bodyPr>
          <a:lstStyle/>
          <a:p>
            <a:r>
              <a:rPr lang="en-US" sz="6000" kern="1200">
                <a:solidFill>
                  <a:schemeClr val="bg1"/>
                </a:solidFill>
                <a:latin typeface="+mj-lt"/>
                <a:ea typeface="+mj-ea"/>
                <a:cs typeface="+mj-cs"/>
              </a:rPr>
              <a:t>What is TypeScript?</a:t>
            </a:r>
          </a:p>
        </p:txBody>
      </p:sp>
      <p:sp>
        <p:nvSpPr>
          <p:cNvPr id="73" name="Freeform: Shape 72">
            <a:extLst>
              <a:ext uri="{FF2B5EF4-FFF2-40B4-BE49-F238E27FC236}">
                <a16:creationId xmlns:a16="http://schemas.microsoft.com/office/drawing/2014/main" id="{1DB7C82F-AB7E-4F0C-B829-FA1B9C415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5" name="Freeform: Shape 74">
            <a:extLst>
              <a:ext uri="{FF2B5EF4-FFF2-40B4-BE49-F238E27FC236}">
                <a16:creationId xmlns:a16="http://schemas.microsoft.com/office/drawing/2014/main" id="{70B66945-4967-4040-926D-DCA44313CD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24154" cy="685800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242" name="Picture 2" descr="Image result for typescript logo">
            <a:extLst>
              <a:ext uri="{FF2B5EF4-FFF2-40B4-BE49-F238E27FC236}">
                <a16:creationId xmlns:a16="http://schemas.microsoft.com/office/drawing/2014/main" id="{2E6EED4A-4DD8-4914-A67D-1B344D497F0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19382" y="720993"/>
            <a:ext cx="4047843" cy="40478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36433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Barcode"/>
          <p:cNvPicPr>
            <a:picLocks noGrp="1" noChangeAspect="1" noChangeArrowheads="1"/>
          </p:cNvPicPr>
          <p:nvPr>
            <p:ph sz="quarter" idx="12"/>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587532" y="2738645"/>
            <a:ext cx="1530296" cy="1530296"/>
          </a:xfrm>
        </p:spPr>
      </p:pic>
      <p:sp>
        <p:nvSpPr>
          <p:cNvPr id="5" name="Text Placeholder 4"/>
          <p:cNvSpPr>
            <a:spLocks noGrp="1"/>
          </p:cNvSpPr>
          <p:nvPr>
            <p:ph type="body" sz="quarter" idx="15"/>
          </p:nvPr>
        </p:nvSpPr>
        <p:spPr>
          <a:xfrm>
            <a:off x="698769" y="5016382"/>
            <a:ext cx="3296065" cy="1231106"/>
          </a:xfrm>
        </p:spPr>
        <p:txBody>
          <a:bodyPr/>
          <a:lstStyle/>
          <a:p>
            <a:pPr marL="0" lvl="1" indent="0" algn="ctr">
              <a:buNone/>
            </a:pPr>
            <a:r>
              <a:rPr lang="en-US" dirty="0"/>
              <a:t>Typed</a:t>
            </a:r>
          </a:p>
        </p:txBody>
      </p:sp>
      <p:sp>
        <p:nvSpPr>
          <p:cNvPr id="6" name="Text Placeholder 5"/>
          <p:cNvSpPr>
            <a:spLocks noGrp="1"/>
          </p:cNvSpPr>
          <p:nvPr>
            <p:ph type="body" sz="quarter" idx="18"/>
          </p:nvPr>
        </p:nvSpPr>
        <p:spPr>
          <a:xfrm>
            <a:off x="4291831" y="5016382"/>
            <a:ext cx="3296065" cy="1231106"/>
          </a:xfrm>
        </p:spPr>
        <p:txBody>
          <a:bodyPr/>
          <a:lstStyle/>
          <a:p>
            <a:pPr marL="0" lvl="1" indent="0" algn="ctr">
              <a:buNone/>
            </a:pPr>
            <a:r>
              <a:rPr lang="en-US" dirty="0"/>
              <a:t>Superset of JavaScript</a:t>
            </a:r>
          </a:p>
        </p:txBody>
      </p:sp>
      <p:sp>
        <p:nvSpPr>
          <p:cNvPr id="7" name="Text Placeholder 6"/>
          <p:cNvSpPr>
            <a:spLocks noGrp="1"/>
          </p:cNvSpPr>
          <p:nvPr>
            <p:ph type="body" sz="quarter" idx="19"/>
          </p:nvPr>
        </p:nvSpPr>
        <p:spPr>
          <a:xfrm>
            <a:off x="8197166" y="5016382"/>
            <a:ext cx="3296065" cy="1231106"/>
          </a:xfrm>
        </p:spPr>
        <p:txBody>
          <a:bodyPr/>
          <a:lstStyle/>
          <a:p>
            <a:pPr marL="0" lvl="1" indent="0" algn="ctr">
              <a:buNone/>
            </a:pPr>
            <a:r>
              <a:rPr lang="en-US" dirty="0"/>
              <a:t>Advanced Features</a:t>
            </a:r>
          </a:p>
        </p:txBody>
      </p:sp>
      <p:pic>
        <p:nvPicPr>
          <p:cNvPr id="22" name="Content Placeholder 10"/>
          <p:cNvPicPr>
            <a:picLocks noGrp="1" noChangeAspect="1"/>
          </p:cNvPicPr>
          <p:nvPr>
            <p:ph sz="quarter" idx="13"/>
          </p:nvPr>
        </p:nvPicPr>
        <p:blipFill>
          <a:blip r:embed="rId5">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590615" y="2426750"/>
            <a:ext cx="2698498" cy="2095855"/>
          </a:xfrm>
        </p:spPr>
      </p:pic>
      <p:pic>
        <p:nvPicPr>
          <p:cNvPr id="1030" name="Picture 6" descr="Tools"/>
          <p:cNvPicPr>
            <a:picLocks noGrp="1" noChangeAspect="1" noChangeArrowheads="1"/>
          </p:cNvPicPr>
          <p:nvPr>
            <p:ph sz="quarter" idx="14"/>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bwMode="auto">
          <a:xfrm>
            <a:off x="8767101" y="2537926"/>
            <a:ext cx="2022757" cy="2022757"/>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69BAA0A0-490A-44C5-8471-3EFBF34C68A9}"/>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1590903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3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6" grpId="0" build="p"/>
      <p:bldP spid="7"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C7FF834-B204-4967-8D47-8BB36EAF0E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ill Sans MT" panose="020B0502020104020203"/>
              <a:ea typeface="+mn-ea"/>
              <a:cs typeface="+mn-cs"/>
            </a:endParaRPr>
          </a:p>
        </p:txBody>
      </p:sp>
      <p:sp>
        <p:nvSpPr>
          <p:cNvPr id="11" name="Rectangle 10">
            <a:extLst>
              <a:ext uri="{FF2B5EF4-FFF2-40B4-BE49-F238E27FC236}">
                <a16:creationId xmlns:a16="http://schemas.microsoft.com/office/drawing/2014/main" id="{F780A22D-61EA-43E3-BD94-3E39CF9021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171873"/>
            <a:ext cx="12192000" cy="2686127"/>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ill Sans MT" panose="020B0502020104020203"/>
              <a:ea typeface="+mn-ea"/>
              <a:cs typeface="+mn-cs"/>
            </a:endParaRPr>
          </a:p>
        </p:txBody>
      </p:sp>
      <p:sp>
        <p:nvSpPr>
          <p:cNvPr id="2" name="Title 1">
            <a:extLst>
              <a:ext uri="{FF2B5EF4-FFF2-40B4-BE49-F238E27FC236}">
                <a16:creationId xmlns:a16="http://schemas.microsoft.com/office/drawing/2014/main" id="{29103B29-0DAF-45E2-94AA-946C2EAEC48E}"/>
              </a:ext>
            </a:extLst>
          </p:cNvPr>
          <p:cNvSpPr>
            <a:spLocks noGrp="1"/>
          </p:cNvSpPr>
          <p:nvPr>
            <p:ph type="title"/>
          </p:nvPr>
        </p:nvSpPr>
        <p:spPr>
          <a:xfrm>
            <a:off x="2021633" y="3634276"/>
            <a:ext cx="8148734" cy="1069270"/>
          </a:xfrm>
          <a:solidFill>
            <a:srgbClr val="FFFFFF"/>
          </a:solidFill>
          <a:ln w="31750" cap="sq">
            <a:solidFill>
              <a:srgbClr val="5E5E52"/>
            </a:solidFill>
            <a:miter lim="800000"/>
          </a:ln>
        </p:spPr>
        <p:txBody>
          <a:bodyPr>
            <a:normAutofit/>
          </a:bodyPr>
          <a:lstStyle/>
          <a:p>
            <a:pPr algn="ctr"/>
            <a:r>
              <a:rPr lang="en-US" sz="3600" dirty="0">
                <a:solidFill>
                  <a:srgbClr val="262626"/>
                </a:solidFill>
              </a:rPr>
              <a:t>A Basic Type</a:t>
            </a:r>
          </a:p>
        </p:txBody>
      </p:sp>
      <p:pic>
        <p:nvPicPr>
          <p:cNvPr id="4" name="Picture 3">
            <a:extLst>
              <a:ext uri="{FF2B5EF4-FFF2-40B4-BE49-F238E27FC236}">
                <a16:creationId xmlns:a16="http://schemas.microsoft.com/office/drawing/2014/main" id="{69C5B5F6-E54D-4466-9424-686E0246FD36}"/>
              </a:ext>
            </a:extLst>
          </p:cNvPr>
          <p:cNvPicPr>
            <a:picLocks noChangeAspect="1"/>
          </p:cNvPicPr>
          <p:nvPr/>
        </p:nvPicPr>
        <p:blipFill>
          <a:blip r:embed="rId2"/>
          <a:stretch>
            <a:fillRect/>
          </a:stretch>
        </p:blipFill>
        <p:spPr>
          <a:xfrm>
            <a:off x="1479550" y="1467969"/>
            <a:ext cx="9232900" cy="1154111"/>
          </a:xfrm>
          <a:prstGeom prst="rect">
            <a:avLst/>
          </a:prstGeom>
        </p:spPr>
      </p:pic>
      <p:sp>
        <p:nvSpPr>
          <p:cNvPr id="3" name="Content Placeholder 2">
            <a:extLst>
              <a:ext uri="{FF2B5EF4-FFF2-40B4-BE49-F238E27FC236}">
                <a16:creationId xmlns:a16="http://schemas.microsoft.com/office/drawing/2014/main" id="{386C5891-6E4B-4508-ADA7-EBEE98A1AAE2}"/>
              </a:ext>
            </a:extLst>
          </p:cNvPr>
          <p:cNvSpPr>
            <a:spLocks noGrp="1"/>
          </p:cNvSpPr>
          <p:nvPr>
            <p:ph idx="1"/>
          </p:nvPr>
        </p:nvSpPr>
        <p:spPr>
          <a:xfrm>
            <a:off x="3060700" y="4889365"/>
            <a:ext cx="6070600" cy="1351423"/>
          </a:xfrm>
        </p:spPr>
        <p:txBody>
          <a:bodyPr>
            <a:normAutofit/>
          </a:bodyPr>
          <a:lstStyle/>
          <a:p>
            <a:endParaRPr lang="en-US" sz="1800">
              <a:solidFill>
                <a:schemeClr val="bg1"/>
              </a:solidFill>
            </a:endParaRPr>
          </a:p>
        </p:txBody>
      </p:sp>
    </p:spTree>
    <p:extLst>
      <p:ext uri="{BB962C8B-B14F-4D97-AF65-F5344CB8AC3E}">
        <p14:creationId xmlns:p14="http://schemas.microsoft.com/office/powerpoint/2010/main" val="7172371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C7FF834-B204-4967-8D47-8BB36EAF0E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ill Sans MT" panose="020B0502020104020203"/>
              <a:ea typeface="+mn-ea"/>
              <a:cs typeface="+mn-cs"/>
            </a:endParaRPr>
          </a:p>
        </p:txBody>
      </p:sp>
      <p:sp>
        <p:nvSpPr>
          <p:cNvPr id="11" name="Rectangle 10">
            <a:extLst>
              <a:ext uri="{FF2B5EF4-FFF2-40B4-BE49-F238E27FC236}">
                <a16:creationId xmlns:a16="http://schemas.microsoft.com/office/drawing/2014/main" id="{F780A22D-61EA-43E3-BD94-3E39CF9021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171873"/>
            <a:ext cx="12192000" cy="2686127"/>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ill Sans MT" panose="020B0502020104020203"/>
              <a:ea typeface="+mn-ea"/>
              <a:cs typeface="+mn-cs"/>
            </a:endParaRPr>
          </a:p>
        </p:txBody>
      </p:sp>
      <p:sp>
        <p:nvSpPr>
          <p:cNvPr id="2" name="Title 1">
            <a:extLst>
              <a:ext uri="{FF2B5EF4-FFF2-40B4-BE49-F238E27FC236}">
                <a16:creationId xmlns:a16="http://schemas.microsoft.com/office/drawing/2014/main" id="{D9D600C6-FABF-46FD-AE69-02BB9D9ECB5C}"/>
              </a:ext>
            </a:extLst>
          </p:cNvPr>
          <p:cNvSpPr>
            <a:spLocks noGrp="1"/>
          </p:cNvSpPr>
          <p:nvPr>
            <p:ph type="title"/>
          </p:nvPr>
        </p:nvSpPr>
        <p:spPr>
          <a:xfrm>
            <a:off x="2021633" y="3634276"/>
            <a:ext cx="8148734" cy="1069270"/>
          </a:xfrm>
          <a:solidFill>
            <a:srgbClr val="FFFFFF"/>
          </a:solidFill>
          <a:ln w="31750" cap="sq">
            <a:solidFill>
              <a:srgbClr val="5E5E52"/>
            </a:solidFill>
            <a:miter lim="800000"/>
          </a:ln>
        </p:spPr>
        <p:txBody>
          <a:bodyPr>
            <a:normAutofit/>
          </a:bodyPr>
          <a:lstStyle/>
          <a:p>
            <a:pPr algn="ctr"/>
            <a:r>
              <a:rPr lang="en-US" sz="3600" dirty="0">
                <a:solidFill>
                  <a:srgbClr val="262626"/>
                </a:solidFill>
              </a:rPr>
              <a:t>An Object Type</a:t>
            </a:r>
          </a:p>
        </p:txBody>
      </p:sp>
      <p:pic>
        <p:nvPicPr>
          <p:cNvPr id="4" name="Picture 3">
            <a:extLst>
              <a:ext uri="{FF2B5EF4-FFF2-40B4-BE49-F238E27FC236}">
                <a16:creationId xmlns:a16="http://schemas.microsoft.com/office/drawing/2014/main" id="{F7ED7531-930E-4C30-AEFD-4530378426B1}"/>
              </a:ext>
            </a:extLst>
          </p:cNvPr>
          <p:cNvPicPr>
            <a:picLocks noChangeAspect="1"/>
          </p:cNvPicPr>
          <p:nvPr/>
        </p:nvPicPr>
        <p:blipFill>
          <a:blip r:embed="rId2"/>
          <a:stretch>
            <a:fillRect/>
          </a:stretch>
        </p:blipFill>
        <p:spPr>
          <a:xfrm>
            <a:off x="1479550" y="1571838"/>
            <a:ext cx="9232900" cy="946373"/>
          </a:xfrm>
          <a:prstGeom prst="rect">
            <a:avLst/>
          </a:prstGeom>
        </p:spPr>
      </p:pic>
      <p:sp>
        <p:nvSpPr>
          <p:cNvPr id="3" name="Content Placeholder 2">
            <a:extLst>
              <a:ext uri="{FF2B5EF4-FFF2-40B4-BE49-F238E27FC236}">
                <a16:creationId xmlns:a16="http://schemas.microsoft.com/office/drawing/2014/main" id="{75641CA3-C139-4DB6-B57E-6C55FEA1E9BB}"/>
              </a:ext>
            </a:extLst>
          </p:cNvPr>
          <p:cNvSpPr>
            <a:spLocks noGrp="1"/>
          </p:cNvSpPr>
          <p:nvPr>
            <p:ph idx="1"/>
          </p:nvPr>
        </p:nvSpPr>
        <p:spPr>
          <a:xfrm>
            <a:off x="3060700" y="4889365"/>
            <a:ext cx="6070600" cy="1351423"/>
          </a:xfrm>
        </p:spPr>
        <p:txBody>
          <a:bodyPr>
            <a:normAutofit/>
          </a:bodyPr>
          <a:lstStyle/>
          <a:p>
            <a:endParaRPr lang="en-US" sz="1800">
              <a:solidFill>
                <a:schemeClr val="bg1"/>
              </a:solidFill>
            </a:endParaRPr>
          </a:p>
        </p:txBody>
      </p:sp>
    </p:spTree>
    <p:extLst>
      <p:ext uri="{BB962C8B-B14F-4D97-AF65-F5344CB8AC3E}">
        <p14:creationId xmlns:p14="http://schemas.microsoft.com/office/powerpoint/2010/main" val="15615359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C7FF834-B204-4967-8D47-8BB36EAF0E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ill Sans MT" panose="020B0502020104020203"/>
              <a:ea typeface="+mn-ea"/>
              <a:cs typeface="+mn-cs"/>
            </a:endParaRPr>
          </a:p>
        </p:txBody>
      </p:sp>
      <p:sp>
        <p:nvSpPr>
          <p:cNvPr id="11" name="Rectangle 10">
            <a:extLst>
              <a:ext uri="{FF2B5EF4-FFF2-40B4-BE49-F238E27FC236}">
                <a16:creationId xmlns:a16="http://schemas.microsoft.com/office/drawing/2014/main" id="{F780A22D-61EA-43E3-BD94-3E39CF9021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171873"/>
            <a:ext cx="12192000" cy="2686127"/>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ill Sans MT" panose="020B0502020104020203"/>
              <a:ea typeface="+mn-ea"/>
              <a:cs typeface="+mn-cs"/>
            </a:endParaRPr>
          </a:p>
        </p:txBody>
      </p:sp>
      <p:sp>
        <p:nvSpPr>
          <p:cNvPr id="2" name="Title 1">
            <a:extLst>
              <a:ext uri="{FF2B5EF4-FFF2-40B4-BE49-F238E27FC236}">
                <a16:creationId xmlns:a16="http://schemas.microsoft.com/office/drawing/2014/main" id="{233791A9-E450-44AF-95A9-62BAE6B21A61}"/>
              </a:ext>
            </a:extLst>
          </p:cNvPr>
          <p:cNvSpPr>
            <a:spLocks noGrp="1"/>
          </p:cNvSpPr>
          <p:nvPr>
            <p:ph type="title"/>
          </p:nvPr>
        </p:nvSpPr>
        <p:spPr>
          <a:xfrm>
            <a:off x="2021633" y="3634276"/>
            <a:ext cx="8148734" cy="1069270"/>
          </a:xfrm>
          <a:solidFill>
            <a:srgbClr val="FFFFFF"/>
          </a:solidFill>
          <a:ln w="31750" cap="sq">
            <a:solidFill>
              <a:srgbClr val="5E5E52"/>
            </a:solidFill>
            <a:miter lim="800000"/>
          </a:ln>
        </p:spPr>
        <p:txBody>
          <a:bodyPr>
            <a:normAutofit/>
          </a:bodyPr>
          <a:lstStyle/>
          <a:p>
            <a:pPr algn="ctr"/>
            <a:r>
              <a:rPr lang="en-US" sz="3600" dirty="0">
                <a:solidFill>
                  <a:srgbClr val="262626"/>
                </a:solidFill>
              </a:rPr>
              <a:t>An Array Type</a:t>
            </a:r>
          </a:p>
        </p:txBody>
      </p:sp>
      <p:pic>
        <p:nvPicPr>
          <p:cNvPr id="4" name="Picture 3">
            <a:extLst>
              <a:ext uri="{FF2B5EF4-FFF2-40B4-BE49-F238E27FC236}">
                <a16:creationId xmlns:a16="http://schemas.microsoft.com/office/drawing/2014/main" id="{6567F781-6CDF-435E-B221-BDDF9C88C60A}"/>
              </a:ext>
            </a:extLst>
          </p:cNvPr>
          <p:cNvPicPr>
            <a:picLocks noChangeAspect="1"/>
          </p:cNvPicPr>
          <p:nvPr/>
        </p:nvPicPr>
        <p:blipFill>
          <a:blip r:embed="rId2"/>
          <a:stretch>
            <a:fillRect/>
          </a:stretch>
        </p:blipFill>
        <p:spPr>
          <a:xfrm>
            <a:off x="2603557" y="866326"/>
            <a:ext cx="6984885" cy="2357398"/>
          </a:xfrm>
          <a:prstGeom prst="rect">
            <a:avLst/>
          </a:prstGeom>
        </p:spPr>
      </p:pic>
      <p:sp>
        <p:nvSpPr>
          <p:cNvPr id="3" name="Content Placeholder 2">
            <a:extLst>
              <a:ext uri="{FF2B5EF4-FFF2-40B4-BE49-F238E27FC236}">
                <a16:creationId xmlns:a16="http://schemas.microsoft.com/office/drawing/2014/main" id="{C49B1632-699B-4DDE-A47F-F44A4C9DA913}"/>
              </a:ext>
            </a:extLst>
          </p:cNvPr>
          <p:cNvSpPr>
            <a:spLocks noGrp="1"/>
          </p:cNvSpPr>
          <p:nvPr>
            <p:ph idx="1"/>
          </p:nvPr>
        </p:nvSpPr>
        <p:spPr>
          <a:xfrm>
            <a:off x="3060700" y="4889365"/>
            <a:ext cx="6070600" cy="1351423"/>
          </a:xfrm>
        </p:spPr>
        <p:txBody>
          <a:bodyPr>
            <a:normAutofit/>
          </a:bodyPr>
          <a:lstStyle/>
          <a:p>
            <a:endParaRPr lang="en-US" sz="1800">
              <a:solidFill>
                <a:schemeClr val="bg1"/>
              </a:solidFill>
            </a:endParaRPr>
          </a:p>
        </p:txBody>
      </p:sp>
    </p:spTree>
    <p:extLst>
      <p:ext uri="{BB962C8B-B14F-4D97-AF65-F5344CB8AC3E}">
        <p14:creationId xmlns:p14="http://schemas.microsoft.com/office/powerpoint/2010/main" val="25621286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463354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8">
            <a:extLst>
              <a:ext uri="{FF2B5EF4-FFF2-40B4-BE49-F238E27FC236}">
                <a16:creationId xmlns:a16="http://schemas.microsoft.com/office/drawing/2014/main" id="{2C3D7479-CDF4-4DFA-B69B-870F8FB8DA36}"/>
              </a:ext>
            </a:extLst>
          </p:cNvPr>
          <p:cNvSpPr>
            <a:spLocks noGrp="1"/>
          </p:cNvSpPr>
          <p:nvPr>
            <p:ph type="title"/>
          </p:nvPr>
        </p:nvSpPr>
        <p:spPr>
          <a:xfrm>
            <a:off x="526073" y="4756638"/>
            <a:ext cx="11139854" cy="930447"/>
          </a:xfrm>
        </p:spPr>
        <p:txBody>
          <a:bodyPr vert="horz" lIns="91440" tIns="45720" rIns="91440" bIns="45720" rtlCol="0" anchor="b">
            <a:normAutofit/>
          </a:bodyPr>
          <a:lstStyle/>
          <a:p>
            <a:pPr algn="ctr"/>
            <a:r>
              <a:rPr lang="en-US" sz="5400" kern="1200" dirty="0" err="1">
                <a:solidFill>
                  <a:srgbClr val="FFFFFF"/>
                </a:solidFill>
                <a:latin typeface="Dank Mono" panose="00000509000000000000" pitchFamily="49" charset="0"/>
              </a:rPr>
              <a:t>typeof</a:t>
            </a:r>
            <a:r>
              <a:rPr lang="en-US" sz="5400" kern="1200" dirty="0">
                <a:solidFill>
                  <a:srgbClr val="FFFFFF"/>
                </a:solidFill>
                <a:latin typeface="+mj-lt"/>
                <a:ea typeface="+mj-ea"/>
                <a:cs typeface="+mj-cs"/>
              </a:rPr>
              <a:t> Keyword</a:t>
            </a:r>
          </a:p>
        </p:txBody>
      </p:sp>
      <p:cxnSp>
        <p:nvCxnSpPr>
          <p:cNvPr id="19" name="Straight Connector 18">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573869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29A1845C-39D0-4DA6-AD96-D748019FE50C}"/>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FDD6361D-FC9F-4539-9636-A0D1AAA467AD}"/>
              </a:ext>
            </a:extLst>
          </p:cNvPr>
          <p:cNvPicPr>
            <a:picLocks noChangeAspect="1"/>
          </p:cNvPicPr>
          <p:nvPr/>
        </p:nvPicPr>
        <p:blipFill>
          <a:blip r:embed="rId2"/>
          <a:stretch>
            <a:fillRect/>
          </a:stretch>
        </p:blipFill>
        <p:spPr>
          <a:xfrm>
            <a:off x="485775" y="488022"/>
            <a:ext cx="11220450" cy="847725"/>
          </a:xfrm>
          <a:prstGeom prst="rect">
            <a:avLst/>
          </a:prstGeom>
        </p:spPr>
      </p:pic>
      <p:pic>
        <p:nvPicPr>
          <p:cNvPr id="5" name="Picture 4">
            <a:extLst>
              <a:ext uri="{FF2B5EF4-FFF2-40B4-BE49-F238E27FC236}">
                <a16:creationId xmlns:a16="http://schemas.microsoft.com/office/drawing/2014/main" id="{511CBF4D-8A70-43C9-8299-3D4514B62985}"/>
              </a:ext>
            </a:extLst>
          </p:cNvPr>
          <p:cNvPicPr>
            <a:picLocks noChangeAspect="1"/>
          </p:cNvPicPr>
          <p:nvPr/>
        </p:nvPicPr>
        <p:blipFill>
          <a:blip r:embed="rId3"/>
          <a:stretch>
            <a:fillRect/>
          </a:stretch>
        </p:blipFill>
        <p:spPr>
          <a:xfrm>
            <a:off x="1538287" y="1772016"/>
            <a:ext cx="9115425" cy="904875"/>
          </a:xfrm>
          <a:prstGeom prst="rect">
            <a:avLst/>
          </a:prstGeom>
        </p:spPr>
      </p:pic>
      <p:pic>
        <p:nvPicPr>
          <p:cNvPr id="6" name="Picture 5">
            <a:extLst>
              <a:ext uri="{FF2B5EF4-FFF2-40B4-BE49-F238E27FC236}">
                <a16:creationId xmlns:a16="http://schemas.microsoft.com/office/drawing/2014/main" id="{C0C0BE92-4050-45A0-989D-DC7AE664E25D}"/>
              </a:ext>
            </a:extLst>
          </p:cNvPr>
          <p:cNvPicPr>
            <a:picLocks noChangeAspect="1"/>
          </p:cNvPicPr>
          <p:nvPr/>
        </p:nvPicPr>
        <p:blipFill>
          <a:blip r:embed="rId4"/>
          <a:stretch>
            <a:fillRect/>
          </a:stretch>
        </p:blipFill>
        <p:spPr>
          <a:xfrm>
            <a:off x="166686" y="3096382"/>
            <a:ext cx="11858625" cy="857250"/>
          </a:xfrm>
          <a:prstGeom prst="rect">
            <a:avLst/>
          </a:prstGeom>
        </p:spPr>
      </p:pic>
    </p:spTree>
    <p:extLst>
      <p:ext uri="{BB962C8B-B14F-4D97-AF65-F5344CB8AC3E}">
        <p14:creationId xmlns:p14="http://schemas.microsoft.com/office/powerpoint/2010/main" val="4258040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3AB3112-F262-43E6-92C0-92FE871F0631}"/>
              </a:ext>
            </a:extLst>
          </p:cNvPr>
          <p:cNvSpPr>
            <a:spLocks noGrp="1"/>
          </p:cNvSpPr>
          <p:nvPr>
            <p:ph type="title"/>
          </p:nvPr>
        </p:nvSpPr>
        <p:spPr/>
        <p:txBody>
          <a:bodyPr/>
          <a:lstStyle/>
          <a:p>
            <a:pPr algn="ctr"/>
            <a:r>
              <a:rPr lang="en-US" dirty="0"/>
              <a:t>Type Inference</a:t>
            </a:r>
          </a:p>
        </p:txBody>
      </p:sp>
      <p:pic>
        <p:nvPicPr>
          <p:cNvPr id="5" name="infer_types_from_usage">
            <a:hlinkClick r:id="" action="ppaction://media"/>
            <a:extLst>
              <a:ext uri="{FF2B5EF4-FFF2-40B4-BE49-F238E27FC236}">
                <a16:creationId xmlns:a16="http://schemas.microsoft.com/office/drawing/2014/main" id="{600AEDA3-B518-42A0-A846-81772F5D6EC3}"/>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613025" y="1825625"/>
            <a:ext cx="6965950" cy="4351338"/>
          </a:xfrm>
        </p:spPr>
      </p:pic>
    </p:spTree>
    <p:extLst>
      <p:ext uri="{BB962C8B-B14F-4D97-AF65-F5344CB8AC3E}">
        <p14:creationId xmlns:p14="http://schemas.microsoft.com/office/powerpoint/2010/main" val="749850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68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3AB3112-F262-43E6-92C0-92FE871F0631}"/>
              </a:ext>
            </a:extLst>
          </p:cNvPr>
          <p:cNvSpPr>
            <a:spLocks noGrp="1"/>
          </p:cNvSpPr>
          <p:nvPr>
            <p:ph type="title"/>
          </p:nvPr>
        </p:nvSpPr>
        <p:spPr/>
        <p:txBody>
          <a:bodyPr/>
          <a:lstStyle/>
          <a:p>
            <a:pPr algn="ctr"/>
            <a:r>
              <a:rPr lang="en-US" dirty="0"/>
              <a:t>In-line documentation</a:t>
            </a:r>
          </a:p>
        </p:txBody>
      </p:sp>
      <p:pic>
        <p:nvPicPr>
          <p:cNvPr id="6" name="library component types">
            <a:hlinkClick r:id="" action="ppaction://media"/>
            <a:extLst>
              <a:ext uri="{FF2B5EF4-FFF2-40B4-BE49-F238E27FC236}">
                <a16:creationId xmlns:a16="http://schemas.microsoft.com/office/drawing/2014/main" id="{C78EFFDB-08BA-4272-9DF7-A771B200B8B9}"/>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901825" y="1825625"/>
            <a:ext cx="8388350" cy="4351338"/>
          </a:xfrm>
        </p:spPr>
      </p:pic>
    </p:spTree>
    <p:extLst>
      <p:ext uri="{BB962C8B-B14F-4D97-AF65-F5344CB8AC3E}">
        <p14:creationId xmlns:p14="http://schemas.microsoft.com/office/powerpoint/2010/main" val="3947271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866"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3AB3112-F262-43E6-92C0-92FE871F0631}"/>
              </a:ext>
            </a:extLst>
          </p:cNvPr>
          <p:cNvSpPr>
            <a:spLocks noGrp="1"/>
          </p:cNvSpPr>
          <p:nvPr>
            <p:ph type="title"/>
          </p:nvPr>
        </p:nvSpPr>
        <p:spPr/>
        <p:txBody>
          <a:bodyPr/>
          <a:lstStyle/>
          <a:p>
            <a:pPr algn="ctr"/>
            <a:r>
              <a:rPr lang="en-US" dirty="0"/>
              <a:t>Auto-Correction Suggestion</a:t>
            </a:r>
          </a:p>
        </p:txBody>
      </p:sp>
      <p:pic>
        <p:nvPicPr>
          <p:cNvPr id="5" name="did-you-mean-autocorrection">
            <a:hlinkClick r:id="" action="ppaction://media"/>
            <a:extLst>
              <a:ext uri="{FF2B5EF4-FFF2-40B4-BE49-F238E27FC236}">
                <a16:creationId xmlns:a16="http://schemas.microsoft.com/office/drawing/2014/main" id="{EBCFD0E0-D76D-4120-A0AC-D5EF6241E4F4}"/>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228850" y="1825625"/>
            <a:ext cx="7735888" cy="4351338"/>
          </a:xfrm>
        </p:spPr>
      </p:pic>
    </p:spTree>
    <p:extLst>
      <p:ext uri="{BB962C8B-B14F-4D97-AF65-F5344CB8AC3E}">
        <p14:creationId xmlns:p14="http://schemas.microsoft.com/office/powerpoint/2010/main" val="3321798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36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3AB3112-F262-43E6-92C0-92FE871F0631}"/>
              </a:ext>
            </a:extLst>
          </p:cNvPr>
          <p:cNvSpPr>
            <a:spLocks noGrp="1"/>
          </p:cNvSpPr>
          <p:nvPr>
            <p:ph type="title"/>
          </p:nvPr>
        </p:nvSpPr>
        <p:spPr/>
        <p:txBody>
          <a:bodyPr/>
          <a:lstStyle/>
          <a:p>
            <a:pPr algn="ctr"/>
            <a:r>
              <a:rPr lang="en-US" dirty="0"/>
              <a:t>Renaming Across Files</a:t>
            </a:r>
          </a:p>
        </p:txBody>
      </p:sp>
      <p:pic>
        <p:nvPicPr>
          <p:cNvPr id="6" name="renaming-props">
            <a:hlinkClick r:id="" action="ppaction://media"/>
            <a:extLst>
              <a:ext uri="{FF2B5EF4-FFF2-40B4-BE49-F238E27FC236}">
                <a16:creationId xmlns:a16="http://schemas.microsoft.com/office/drawing/2014/main" id="{9C70DC84-60FC-4339-99FE-A04E95854C04}"/>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228850" y="1825625"/>
            <a:ext cx="7735888" cy="4351338"/>
          </a:xfrm>
        </p:spPr>
      </p:pic>
    </p:spTree>
    <p:extLst>
      <p:ext uri="{BB962C8B-B14F-4D97-AF65-F5344CB8AC3E}">
        <p14:creationId xmlns:p14="http://schemas.microsoft.com/office/powerpoint/2010/main" val="632840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966"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193832-65D1-48F1-A0A0-F2EA4B2235B3}"/>
              </a:ext>
            </a:extLst>
          </p:cNvPr>
          <p:cNvSpPr>
            <a:spLocks noGrp="1"/>
          </p:cNvSpPr>
          <p:nvPr>
            <p:ph type="title"/>
          </p:nvPr>
        </p:nvSpPr>
        <p:spPr>
          <a:xfrm>
            <a:off x="6653600" y="1396289"/>
            <a:ext cx="5006336" cy="1325563"/>
          </a:xfrm>
        </p:spPr>
        <p:txBody>
          <a:bodyPr>
            <a:normAutofit/>
          </a:bodyPr>
          <a:lstStyle/>
          <a:p>
            <a:endParaRPr lang="en-US" dirty="0"/>
          </a:p>
        </p:txBody>
      </p:sp>
      <p:sp>
        <p:nvSpPr>
          <p:cNvPr id="71" name="Freeform: Shape 70">
            <a:extLst>
              <a:ext uri="{FF2B5EF4-FFF2-40B4-BE49-F238E27FC236}">
                <a16:creationId xmlns:a16="http://schemas.microsoft.com/office/drawing/2014/main" id="{4F74D28C-3268-4E35-8EE1-D92CB4A85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3" name="Freeform: Shape 72">
            <a:extLst>
              <a:ext uri="{FF2B5EF4-FFF2-40B4-BE49-F238E27FC236}">
                <a16:creationId xmlns:a16="http://schemas.microsoft.com/office/drawing/2014/main" id="{58D44E42-C462-4105-BC86-FE75B4E3C4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024154" cy="6858000"/>
          </a:xfrm>
          <a:custGeom>
            <a:avLst/>
            <a:gdLst>
              <a:gd name="connsiteX0" fmla="*/ 70374 w 6024154"/>
              <a:gd name="connsiteY0" fmla="*/ 0 h 6858000"/>
              <a:gd name="connsiteX1" fmla="*/ 6024154 w 6024154"/>
              <a:gd name="connsiteY1" fmla="*/ 0 h 6858000"/>
              <a:gd name="connsiteX2" fmla="*/ 6024154 w 6024154"/>
              <a:gd name="connsiteY2" fmla="*/ 6858000 h 6858000"/>
              <a:gd name="connsiteX3" fmla="*/ 3587167 w 6024154"/>
              <a:gd name="connsiteY3" fmla="*/ 6858000 h 6858000"/>
              <a:gd name="connsiteX4" fmla="*/ 3474220 w 6024154"/>
              <a:gd name="connsiteY4" fmla="*/ 6800152 h 6858000"/>
              <a:gd name="connsiteX5" fmla="*/ 0 w 6024154"/>
              <a:gd name="connsiteY5" fmla="*/ 962844 h 6858000"/>
              <a:gd name="connsiteX6" fmla="*/ 34274 w 6024154"/>
              <a:gd name="connsiteY6" fmla="*/ 28409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70374" y="0"/>
                </a:moveTo>
                <a:lnTo>
                  <a:pt x="6024154" y="0"/>
                </a:lnTo>
                <a:lnTo>
                  <a:pt x="6024154" y="6858000"/>
                </a:lnTo>
                <a:lnTo>
                  <a:pt x="3587167" y="6858000"/>
                </a:lnTo>
                <a:lnTo>
                  <a:pt x="3474220" y="6800152"/>
                </a:lnTo>
                <a:cubicBezTo>
                  <a:pt x="1404818" y="5675986"/>
                  <a:pt x="0" y="3483472"/>
                  <a:pt x="0" y="962844"/>
                </a:cubicBezTo>
                <a:cubicBezTo>
                  <a:pt x="0" y="733696"/>
                  <a:pt x="11610" y="507260"/>
                  <a:pt x="34274" y="284091"/>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098" name="Picture 2" descr="Microsoft .NET Logo Vector">
            <a:extLst>
              <a:ext uri="{FF2B5EF4-FFF2-40B4-BE49-F238E27FC236}">
                <a16:creationId xmlns:a16="http://schemas.microsoft.com/office/drawing/2014/main" id="{757B89FE-5819-4566-A0F7-3F26854E4F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4241" y="732414"/>
            <a:ext cx="4105275" cy="3927380"/>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7DEEEF73-58EF-4093-8592-2B68F7D977C4}"/>
              </a:ext>
            </a:extLst>
          </p:cNvPr>
          <p:cNvSpPr>
            <a:spLocks noGrp="1"/>
          </p:cNvSpPr>
          <p:nvPr>
            <p:ph idx="1"/>
          </p:nvPr>
        </p:nvSpPr>
        <p:spPr>
          <a:xfrm>
            <a:off x="6658044" y="2871982"/>
            <a:ext cx="5006336" cy="3181684"/>
          </a:xfrm>
        </p:spPr>
        <p:txBody>
          <a:bodyPr anchor="t">
            <a:normAutofit/>
          </a:bodyPr>
          <a:lstStyle/>
          <a:p>
            <a:r>
              <a:rPr lang="en-US" sz="4800" dirty="0"/>
              <a:t>Strongly-Typed</a:t>
            </a:r>
          </a:p>
          <a:p>
            <a:r>
              <a:rPr lang="en-US" sz="4800" dirty="0"/>
              <a:t>Darling of Enterprise</a:t>
            </a:r>
          </a:p>
          <a:p>
            <a:r>
              <a:rPr lang="en-US" sz="4800" dirty="0"/>
              <a:t>MVC</a:t>
            </a:r>
          </a:p>
        </p:txBody>
      </p:sp>
    </p:spTree>
    <p:extLst>
      <p:ext uri="{BB962C8B-B14F-4D97-AF65-F5344CB8AC3E}">
        <p14:creationId xmlns:p14="http://schemas.microsoft.com/office/powerpoint/2010/main" val="2412997270"/>
      </p:ext>
    </p:extLst>
  </p:cSld>
  <p:clrMapOvr>
    <a:overrideClrMapping bg1="dk1" tx1="lt1" bg2="dk2" tx2="lt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3FBDE2-BE90-40AE-BAED-80A602F8926E}"/>
              </a:ext>
            </a:extLst>
          </p:cNvPr>
          <p:cNvSpPr>
            <a:spLocks noGrp="1"/>
          </p:cNvSpPr>
          <p:nvPr>
            <p:ph type="title"/>
          </p:nvPr>
        </p:nvSpPr>
        <p:spPr/>
        <p:txBody>
          <a:bodyPr/>
          <a:lstStyle/>
          <a:p>
            <a:endParaRPr lang="en-US"/>
          </a:p>
        </p:txBody>
      </p:sp>
      <p:pic>
        <p:nvPicPr>
          <p:cNvPr id="5" name="Content Placeholder 4" descr="A close up of a sign&#10;&#10;Description automatically generated">
            <a:extLst>
              <a:ext uri="{FF2B5EF4-FFF2-40B4-BE49-F238E27FC236}">
                <a16:creationId xmlns:a16="http://schemas.microsoft.com/office/drawing/2014/main" id="{72EF0744-DF77-467E-8E24-963747184625}"/>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27049" b="5053"/>
          <a:stretch/>
        </p:blipFill>
        <p:spPr>
          <a:xfrm>
            <a:off x="324385" y="2993889"/>
            <a:ext cx="11543230" cy="1071154"/>
          </a:xfrm>
        </p:spPr>
      </p:pic>
    </p:spTree>
    <p:extLst>
      <p:ext uri="{BB962C8B-B14F-4D97-AF65-F5344CB8AC3E}">
        <p14:creationId xmlns:p14="http://schemas.microsoft.com/office/powerpoint/2010/main" val="38875364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0E045F-0465-4CFF-AAD1-D335C94060FB}"/>
              </a:ext>
            </a:extLst>
          </p:cNvPr>
          <p:cNvSpPr>
            <a:spLocks noGrp="1"/>
          </p:cNvSpPr>
          <p:nvPr>
            <p:ph type="title"/>
          </p:nvPr>
        </p:nvSpPr>
        <p:spPr/>
        <p:txBody>
          <a:bodyPr/>
          <a:lstStyle/>
          <a:p>
            <a:r>
              <a:rPr lang="en-US" dirty="0"/>
              <a:t>Generics</a:t>
            </a:r>
          </a:p>
        </p:txBody>
      </p:sp>
      <p:pic>
        <p:nvPicPr>
          <p:cNvPr id="8" name="Content Placeholder 7">
            <a:extLst>
              <a:ext uri="{FF2B5EF4-FFF2-40B4-BE49-F238E27FC236}">
                <a16:creationId xmlns:a16="http://schemas.microsoft.com/office/drawing/2014/main" id="{8C0B8210-AA1D-4CDA-8F12-C6E5D290ABBA}"/>
              </a:ext>
            </a:extLst>
          </p:cNvPr>
          <p:cNvPicPr>
            <a:picLocks noGrp="1" noChangeAspect="1"/>
          </p:cNvPicPr>
          <p:nvPr>
            <p:ph idx="1"/>
          </p:nvPr>
        </p:nvPicPr>
        <p:blipFill>
          <a:blip r:embed="rId2"/>
          <a:stretch>
            <a:fillRect/>
          </a:stretch>
        </p:blipFill>
        <p:spPr>
          <a:xfrm>
            <a:off x="258330" y="2271841"/>
            <a:ext cx="6493739" cy="4351338"/>
          </a:xfrm>
          <a:prstGeom prst="rect">
            <a:avLst/>
          </a:prstGeom>
        </p:spPr>
      </p:pic>
      <p:pic>
        <p:nvPicPr>
          <p:cNvPr id="7" name="Picture 6">
            <a:extLst>
              <a:ext uri="{FF2B5EF4-FFF2-40B4-BE49-F238E27FC236}">
                <a16:creationId xmlns:a16="http://schemas.microsoft.com/office/drawing/2014/main" id="{B05A2801-6169-4C8A-82E6-55EF15F8CE03}"/>
              </a:ext>
            </a:extLst>
          </p:cNvPr>
          <p:cNvPicPr>
            <a:picLocks noChangeAspect="1"/>
          </p:cNvPicPr>
          <p:nvPr/>
        </p:nvPicPr>
        <p:blipFill>
          <a:blip r:embed="rId3"/>
          <a:stretch>
            <a:fillRect/>
          </a:stretch>
        </p:blipFill>
        <p:spPr>
          <a:xfrm>
            <a:off x="3411969" y="234821"/>
            <a:ext cx="7835900" cy="1586169"/>
          </a:xfrm>
          <a:prstGeom prst="rect">
            <a:avLst/>
          </a:prstGeom>
        </p:spPr>
      </p:pic>
      <p:pic>
        <p:nvPicPr>
          <p:cNvPr id="9" name="Picture 8">
            <a:extLst>
              <a:ext uri="{FF2B5EF4-FFF2-40B4-BE49-F238E27FC236}">
                <a16:creationId xmlns:a16="http://schemas.microsoft.com/office/drawing/2014/main" id="{717B891C-461E-4907-A4D0-20B2369E3017}"/>
              </a:ext>
            </a:extLst>
          </p:cNvPr>
          <p:cNvPicPr>
            <a:picLocks noChangeAspect="1"/>
          </p:cNvPicPr>
          <p:nvPr/>
        </p:nvPicPr>
        <p:blipFill>
          <a:blip r:embed="rId4"/>
          <a:stretch>
            <a:fillRect/>
          </a:stretch>
        </p:blipFill>
        <p:spPr>
          <a:xfrm>
            <a:off x="6870700" y="3429000"/>
            <a:ext cx="5155574" cy="1770601"/>
          </a:xfrm>
          <a:prstGeom prst="rect">
            <a:avLst/>
          </a:prstGeom>
        </p:spPr>
      </p:pic>
    </p:spTree>
    <p:extLst>
      <p:ext uri="{BB962C8B-B14F-4D97-AF65-F5344CB8AC3E}">
        <p14:creationId xmlns:p14="http://schemas.microsoft.com/office/powerpoint/2010/main" val="2593937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7DBE74-0B62-4332-A274-D6F5DED196FD}"/>
              </a:ext>
            </a:extLst>
          </p:cNvPr>
          <p:cNvSpPr>
            <a:spLocks noGrp="1"/>
          </p:cNvSpPr>
          <p:nvPr>
            <p:ph type="title"/>
          </p:nvPr>
        </p:nvSpPr>
        <p:spPr/>
        <p:txBody>
          <a:bodyPr>
            <a:normAutofit/>
          </a:bodyPr>
          <a:lstStyle/>
          <a:p>
            <a:r>
              <a:rPr lang="en-US" sz="6600" dirty="0"/>
              <a:t>How do I get started?</a:t>
            </a:r>
          </a:p>
        </p:txBody>
      </p:sp>
      <p:sp>
        <p:nvSpPr>
          <p:cNvPr id="3" name="Content Placeholder 2">
            <a:extLst>
              <a:ext uri="{FF2B5EF4-FFF2-40B4-BE49-F238E27FC236}">
                <a16:creationId xmlns:a16="http://schemas.microsoft.com/office/drawing/2014/main" id="{1EE02200-E3A9-4EA1-A59C-3703644DA8CC}"/>
              </a:ext>
            </a:extLst>
          </p:cNvPr>
          <p:cNvSpPr>
            <a:spLocks noGrp="1"/>
          </p:cNvSpPr>
          <p:nvPr>
            <p:ph idx="1"/>
          </p:nvPr>
        </p:nvSpPr>
        <p:spPr/>
        <p:txBody>
          <a:bodyPr anchor="ctr"/>
          <a:lstStyle/>
          <a:p>
            <a:pPr marL="0" indent="0" algn="ctr">
              <a:buNone/>
            </a:pPr>
            <a:r>
              <a:rPr lang="en-US" sz="16600" dirty="0"/>
              <a:t>.</a:t>
            </a:r>
            <a:r>
              <a:rPr lang="en-US" sz="16600" dirty="0" err="1"/>
              <a:t>js</a:t>
            </a:r>
            <a:r>
              <a:rPr lang="en-US" sz="16600" dirty="0"/>
              <a:t>      .</a:t>
            </a:r>
            <a:r>
              <a:rPr lang="en-US" sz="16600" dirty="0" err="1"/>
              <a:t>tsx</a:t>
            </a:r>
            <a:endParaRPr lang="en-US" dirty="0"/>
          </a:p>
        </p:txBody>
      </p:sp>
      <p:sp>
        <p:nvSpPr>
          <p:cNvPr id="5" name="Arrow: Right 4">
            <a:extLst>
              <a:ext uri="{FF2B5EF4-FFF2-40B4-BE49-F238E27FC236}">
                <a16:creationId xmlns:a16="http://schemas.microsoft.com/office/drawing/2014/main" id="{D5E0EAE3-0FF7-4432-BF6C-ACE126D59CCE}"/>
              </a:ext>
            </a:extLst>
          </p:cNvPr>
          <p:cNvSpPr/>
          <p:nvPr/>
        </p:nvSpPr>
        <p:spPr>
          <a:xfrm>
            <a:off x="4661339" y="3223528"/>
            <a:ext cx="2107324" cy="155553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63452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close up of text on a white surface&#10;&#10;Description automatically generated">
            <a:extLst>
              <a:ext uri="{FF2B5EF4-FFF2-40B4-BE49-F238E27FC236}">
                <a16:creationId xmlns:a16="http://schemas.microsoft.com/office/drawing/2014/main" id="{88011AD7-D756-45EB-AC0E-4BF70D6FA03B}"/>
              </a:ext>
            </a:extLst>
          </p:cNvPr>
          <p:cNvPicPr>
            <a:picLocks noChangeAspect="1"/>
          </p:cNvPicPr>
          <p:nvPr/>
        </p:nvPicPr>
        <p:blipFill>
          <a:blip r:embed="rId2"/>
          <a:stretch>
            <a:fillRect/>
          </a:stretch>
        </p:blipFill>
        <p:spPr>
          <a:xfrm>
            <a:off x="3366177" y="643466"/>
            <a:ext cx="5459645" cy="5571067"/>
          </a:xfrm>
          <a:prstGeom prst="rect">
            <a:avLst/>
          </a:prstGeom>
        </p:spPr>
      </p:pic>
    </p:spTree>
    <p:extLst>
      <p:ext uri="{BB962C8B-B14F-4D97-AF65-F5344CB8AC3E}">
        <p14:creationId xmlns:p14="http://schemas.microsoft.com/office/powerpoint/2010/main" val="42064159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D3C159-EA2B-4F99-AE66-70E7600AD88B}"/>
              </a:ext>
            </a:extLst>
          </p:cNvPr>
          <p:cNvSpPr>
            <a:spLocks noGrp="1"/>
          </p:cNvSpPr>
          <p:nvPr>
            <p:ph type="title"/>
          </p:nvPr>
        </p:nvSpPr>
        <p:spPr>
          <a:xfrm>
            <a:off x="6053668" y="803325"/>
            <a:ext cx="5314536" cy="1325563"/>
          </a:xfrm>
        </p:spPr>
        <p:txBody>
          <a:bodyPr>
            <a:normAutofit/>
          </a:bodyPr>
          <a:lstStyle/>
          <a:p>
            <a:r>
              <a:rPr lang="en-US" sz="6000" dirty="0"/>
              <a:t>Let’s discover…</a:t>
            </a:r>
          </a:p>
        </p:txBody>
      </p:sp>
      <p:sp>
        <p:nvSpPr>
          <p:cNvPr id="10" name="Freeform: Shape 9">
            <a:extLst>
              <a:ext uri="{FF2B5EF4-FFF2-40B4-BE49-F238E27FC236}">
                <a16:creationId xmlns:a16="http://schemas.microsoft.com/office/drawing/2014/main" id="{E0D60ECE-8986-45DC-B7FE-EC7699B466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438829" cy="5840278"/>
          </a:xfrm>
          <a:custGeom>
            <a:avLst/>
            <a:gdLst>
              <a:gd name="connsiteX0" fmla="*/ 0 w 5438829"/>
              <a:gd name="connsiteY0" fmla="*/ 0 h 5840278"/>
              <a:gd name="connsiteX1" fmla="*/ 4466700 w 5438829"/>
              <a:gd name="connsiteY1" fmla="*/ 0 h 5840278"/>
              <a:gd name="connsiteX2" fmla="*/ 4652178 w 5438829"/>
              <a:gd name="connsiteY2" fmla="*/ 204077 h 5840278"/>
              <a:gd name="connsiteX3" fmla="*/ 5438829 w 5438829"/>
              <a:gd name="connsiteY3" fmla="*/ 2395363 h 5840278"/>
              <a:gd name="connsiteX4" fmla="*/ 1993914 w 5438829"/>
              <a:gd name="connsiteY4" fmla="*/ 5840278 h 5840278"/>
              <a:gd name="connsiteX5" fmla="*/ 67829 w 5438829"/>
              <a:gd name="connsiteY5" fmla="*/ 5251941 h 5840278"/>
              <a:gd name="connsiteX6" fmla="*/ 0 w 5438829"/>
              <a:gd name="connsiteY6" fmla="*/ 5201220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38829" h="5840278">
                <a:moveTo>
                  <a:pt x="0" y="0"/>
                </a:moveTo>
                <a:lnTo>
                  <a:pt x="4466700" y="0"/>
                </a:lnTo>
                <a:lnTo>
                  <a:pt x="4652178" y="204077"/>
                </a:lnTo>
                <a:cubicBezTo>
                  <a:pt x="5143616" y="799562"/>
                  <a:pt x="5438829" y="1562987"/>
                  <a:pt x="5438829" y="2395363"/>
                </a:cubicBezTo>
                <a:cubicBezTo>
                  <a:pt x="5438829" y="4297937"/>
                  <a:pt x="3896488" y="5840278"/>
                  <a:pt x="1993914" y="5840278"/>
                </a:cubicBezTo>
                <a:cubicBezTo>
                  <a:pt x="1280449" y="5840278"/>
                  <a:pt x="617641" y="5623387"/>
                  <a:pt x="67829" y="5251941"/>
                </a:cubicBezTo>
                <a:lnTo>
                  <a:pt x="0" y="5201220"/>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reeform: Shape 11">
            <a:extLst>
              <a:ext uri="{FF2B5EF4-FFF2-40B4-BE49-F238E27FC236}">
                <a16:creationId xmlns:a16="http://schemas.microsoft.com/office/drawing/2014/main" id="{96964194-5878-40D2-8EC0-DDC58387F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269134" cy="5654940"/>
          </a:xfrm>
          <a:custGeom>
            <a:avLst/>
            <a:gdLst>
              <a:gd name="connsiteX0" fmla="*/ 0 w 5269134"/>
              <a:gd name="connsiteY0" fmla="*/ 0 h 5654940"/>
              <a:gd name="connsiteX1" fmla="*/ 4227767 w 5269134"/>
              <a:gd name="connsiteY1" fmla="*/ 0 h 5654940"/>
              <a:gd name="connsiteX2" fmla="*/ 4312042 w 5269134"/>
              <a:gd name="connsiteY2" fmla="*/ 76595 h 5654940"/>
              <a:gd name="connsiteX3" fmla="*/ 5269134 w 5269134"/>
              <a:gd name="connsiteY3" fmla="*/ 2387221 h 5654940"/>
              <a:gd name="connsiteX4" fmla="*/ 2001415 w 5269134"/>
              <a:gd name="connsiteY4" fmla="*/ 5654940 h 5654940"/>
              <a:gd name="connsiteX5" fmla="*/ 198928 w 5269134"/>
              <a:gd name="connsiteY5" fmla="*/ 5113274 h 5654940"/>
              <a:gd name="connsiteX6" fmla="*/ 0 w 5269134"/>
              <a:gd name="connsiteY6" fmla="*/ 4969563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69134" h="5654940">
                <a:moveTo>
                  <a:pt x="0" y="0"/>
                </a:moveTo>
                <a:lnTo>
                  <a:pt x="4227767" y="0"/>
                </a:lnTo>
                <a:lnTo>
                  <a:pt x="4312042" y="76595"/>
                </a:lnTo>
                <a:cubicBezTo>
                  <a:pt x="4903383" y="667936"/>
                  <a:pt x="5269134" y="1484866"/>
                  <a:pt x="5269134" y="2387221"/>
                </a:cubicBezTo>
                <a:cubicBezTo>
                  <a:pt x="5269134" y="4191932"/>
                  <a:pt x="3806126" y="5654940"/>
                  <a:pt x="2001415" y="5654940"/>
                </a:cubicBezTo>
                <a:cubicBezTo>
                  <a:pt x="1335223" y="5654940"/>
                  <a:pt x="715593" y="5455584"/>
                  <a:pt x="198928" y="5113274"/>
                </a:cubicBezTo>
                <a:lnTo>
                  <a:pt x="0" y="4969563"/>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Graphic 6" descr="Help">
            <a:extLst>
              <a:ext uri="{FF2B5EF4-FFF2-40B4-BE49-F238E27FC236}">
                <a16:creationId xmlns:a16="http://schemas.microsoft.com/office/drawing/2014/main" id="{21D5CC13-AF5B-421E-B36B-0326D57929F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21733" y="543135"/>
            <a:ext cx="3835488" cy="3835488"/>
          </a:xfrm>
          <a:prstGeom prst="rect">
            <a:avLst/>
          </a:prstGeom>
        </p:spPr>
      </p:pic>
      <p:sp>
        <p:nvSpPr>
          <p:cNvPr id="3" name="Content Placeholder 2">
            <a:extLst>
              <a:ext uri="{FF2B5EF4-FFF2-40B4-BE49-F238E27FC236}">
                <a16:creationId xmlns:a16="http://schemas.microsoft.com/office/drawing/2014/main" id="{B9069C12-BAEC-4CC7-990A-EA2F5B5AD3B2}"/>
              </a:ext>
            </a:extLst>
          </p:cNvPr>
          <p:cNvSpPr>
            <a:spLocks noGrp="1"/>
          </p:cNvSpPr>
          <p:nvPr>
            <p:ph idx="1"/>
          </p:nvPr>
        </p:nvSpPr>
        <p:spPr>
          <a:xfrm>
            <a:off x="6053667" y="2279018"/>
            <a:ext cx="5314543" cy="4060822"/>
          </a:xfrm>
        </p:spPr>
        <p:txBody>
          <a:bodyPr anchor="t">
            <a:normAutofit/>
          </a:bodyPr>
          <a:lstStyle/>
          <a:p>
            <a:pPr marL="0" indent="0">
              <a:buNone/>
            </a:pPr>
            <a:r>
              <a:rPr lang="en-US" sz="5400" dirty="0"/>
              <a:t>Why Types?</a:t>
            </a:r>
          </a:p>
          <a:p>
            <a:pPr marL="0" indent="0">
              <a:buNone/>
            </a:pPr>
            <a:r>
              <a:rPr lang="en-US" sz="5400" dirty="0"/>
              <a:t>Why TypeScript?</a:t>
            </a:r>
          </a:p>
          <a:p>
            <a:pPr marL="0" indent="0">
              <a:buNone/>
            </a:pPr>
            <a:r>
              <a:rPr lang="en-US" sz="5400" dirty="0"/>
              <a:t>Why GraphQL?</a:t>
            </a:r>
          </a:p>
        </p:txBody>
      </p:sp>
      <p:sp>
        <p:nvSpPr>
          <p:cNvPr id="5" name="TextBox 4">
            <a:extLst>
              <a:ext uri="{FF2B5EF4-FFF2-40B4-BE49-F238E27FC236}">
                <a16:creationId xmlns:a16="http://schemas.microsoft.com/office/drawing/2014/main" id="{2795F9BD-2206-43D1-AC7B-370532D65CEF}"/>
              </a:ext>
            </a:extLst>
          </p:cNvPr>
          <p:cNvSpPr txBox="1"/>
          <p:nvPr/>
        </p:nvSpPr>
        <p:spPr>
          <a:xfrm>
            <a:off x="6053667" y="4033614"/>
            <a:ext cx="4996045" cy="1117229"/>
          </a:xfrm>
          <a:prstGeom prst="rect">
            <a:avLst/>
          </a:prstGeom>
          <a:noFill/>
        </p:spPr>
        <p:txBody>
          <a:bodyPr wrap="square" rtlCol="0">
            <a:spAutoFit/>
          </a:bodyPr>
          <a:lstStyle/>
          <a:p>
            <a:pPr lvl="0" defTabSz="914400">
              <a:lnSpc>
                <a:spcPct val="90000"/>
              </a:lnSpc>
              <a:spcBef>
                <a:spcPts val="1000"/>
              </a:spcBef>
            </a:pPr>
            <a:r>
              <a:rPr lang="en-US" sz="5400" dirty="0">
                <a:solidFill>
                  <a:prstClr val="white"/>
                </a:solidFill>
              </a:rPr>
              <a:t>Why GraphQL?</a:t>
            </a:r>
          </a:p>
          <a:p>
            <a:endParaRPr lang="en-US" dirty="0"/>
          </a:p>
        </p:txBody>
      </p:sp>
    </p:spTree>
    <p:extLst>
      <p:ext uri="{BB962C8B-B14F-4D97-AF65-F5344CB8AC3E}">
        <p14:creationId xmlns:p14="http://schemas.microsoft.com/office/powerpoint/2010/main" val="2819766238"/>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9" presetClass="emph" presetSubtype="0" fill="hold" grpId="0" nodeType="clickEffect">
                                  <p:stCondLst>
                                    <p:cond delay="0"/>
                                  </p:stCondLst>
                                  <p:childTnLst>
                                    <p:animClr clrSpc="rgb" dir="cw">
                                      <p:cBhvr override="childStyle">
                                        <p:cTn id="6" dur="1000" fill="hold"/>
                                        <p:tgtEl>
                                          <p:spTgt spid="3">
                                            <p:txEl>
                                              <p:pRg st="0" end="0"/>
                                            </p:txEl>
                                          </p:spTgt>
                                        </p:tgtEl>
                                        <p:attrNameLst>
                                          <p:attrName>style.color</p:attrName>
                                        </p:attrNameLst>
                                      </p:cBhvr>
                                      <p:to>
                                        <a:srgbClr val="595959"/>
                                      </p:to>
                                    </p:animClr>
                                    <p:animClr clrSpc="rgb" dir="cw">
                                      <p:cBhvr>
                                        <p:cTn id="7" dur="1000" fill="hold"/>
                                        <p:tgtEl>
                                          <p:spTgt spid="3">
                                            <p:txEl>
                                              <p:pRg st="0" end="0"/>
                                            </p:txEl>
                                          </p:spTgt>
                                        </p:tgtEl>
                                        <p:attrNameLst>
                                          <p:attrName>fillcolor</p:attrName>
                                        </p:attrNameLst>
                                      </p:cBhvr>
                                      <p:to>
                                        <a:srgbClr val="595959"/>
                                      </p:to>
                                    </p:animClr>
                                    <p:set>
                                      <p:cBhvr>
                                        <p:cTn id="8" dur="1000" fill="hold"/>
                                        <p:tgtEl>
                                          <p:spTgt spid="3">
                                            <p:txEl>
                                              <p:pRg st="0" end="0"/>
                                            </p:txEl>
                                          </p:spTgt>
                                        </p:tgtEl>
                                        <p:attrNameLst>
                                          <p:attrName>fill.type</p:attrName>
                                        </p:attrNameLst>
                                      </p:cBhvr>
                                      <p:to>
                                        <p:strVal val="solid"/>
                                      </p:to>
                                    </p:set>
                                    <p:set>
                                      <p:cBhvr>
                                        <p:cTn id="9" dur="1000" fill="hold"/>
                                        <p:tgtEl>
                                          <p:spTgt spid="3">
                                            <p:txEl>
                                              <p:pRg st="0" end="0"/>
                                            </p:txEl>
                                          </p:spTgt>
                                        </p:tgtEl>
                                        <p:attrNameLst>
                                          <p:attrName>fill.on</p:attrName>
                                        </p:attrNameLst>
                                      </p:cBhvr>
                                      <p:to>
                                        <p:strVal val="true"/>
                                      </p:to>
                                    </p:set>
                                  </p:childTnLst>
                                </p:cTn>
                              </p:par>
                              <p:par>
                                <p:cTn id="10" presetID="19" presetClass="emph" presetSubtype="0" fill="hold" grpId="0" nodeType="withEffect">
                                  <p:stCondLst>
                                    <p:cond delay="0"/>
                                  </p:stCondLst>
                                  <p:childTnLst>
                                    <p:animClr clrSpc="rgb" dir="cw">
                                      <p:cBhvr override="childStyle">
                                        <p:cTn id="11" dur="1000" fill="hold"/>
                                        <p:tgtEl>
                                          <p:spTgt spid="3">
                                            <p:txEl>
                                              <p:pRg st="1" end="1"/>
                                            </p:txEl>
                                          </p:spTgt>
                                        </p:tgtEl>
                                        <p:attrNameLst>
                                          <p:attrName>style.color</p:attrName>
                                        </p:attrNameLst>
                                      </p:cBhvr>
                                      <p:to>
                                        <a:srgbClr val="595959"/>
                                      </p:to>
                                    </p:animClr>
                                    <p:animClr clrSpc="rgb" dir="cw">
                                      <p:cBhvr>
                                        <p:cTn id="12" dur="1000" fill="hold"/>
                                        <p:tgtEl>
                                          <p:spTgt spid="3">
                                            <p:txEl>
                                              <p:pRg st="1" end="1"/>
                                            </p:txEl>
                                          </p:spTgt>
                                        </p:tgtEl>
                                        <p:attrNameLst>
                                          <p:attrName>fillcolor</p:attrName>
                                        </p:attrNameLst>
                                      </p:cBhvr>
                                      <p:to>
                                        <a:srgbClr val="595959"/>
                                      </p:to>
                                    </p:animClr>
                                    <p:set>
                                      <p:cBhvr>
                                        <p:cTn id="13" dur="1000" fill="hold"/>
                                        <p:tgtEl>
                                          <p:spTgt spid="3">
                                            <p:txEl>
                                              <p:pRg st="1" end="1"/>
                                            </p:txEl>
                                          </p:spTgt>
                                        </p:tgtEl>
                                        <p:attrNameLst>
                                          <p:attrName>fill.type</p:attrName>
                                        </p:attrNameLst>
                                      </p:cBhvr>
                                      <p:to>
                                        <p:strVal val="solid"/>
                                      </p:to>
                                    </p:set>
                                    <p:set>
                                      <p:cBhvr>
                                        <p:cTn id="14" dur="1000" fill="hold"/>
                                        <p:tgtEl>
                                          <p:spTgt spid="3">
                                            <p:txEl>
                                              <p:pRg st="1" end="1"/>
                                            </p:txEl>
                                          </p:spTgt>
                                        </p:tgtEl>
                                        <p:attrNameLst>
                                          <p:attrName>fill.on</p:attrName>
                                        </p:attrNameLst>
                                      </p:cBhvr>
                                      <p:to>
                                        <p:strVal val="true"/>
                                      </p:to>
                                    </p:set>
                                  </p:childTnLst>
                                </p:cTn>
                              </p:par>
                              <p:par>
                                <p:cTn id="15" presetID="19" presetClass="emph" presetSubtype="0" fill="hold" grpId="0" nodeType="withEffect">
                                  <p:stCondLst>
                                    <p:cond delay="0"/>
                                  </p:stCondLst>
                                  <p:childTnLst>
                                    <p:animClr clrSpc="rgb" dir="cw">
                                      <p:cBhvr override="childStyle">
                                        <p:cTn id="16" dur="1000" fill="hold"/>
                                        <p:tgtEl>
                                          <p:spTgt spid="3">
                                            <p:txEl>
                                              <p:pRg st="2" end="2"/>
                                            </p:txEl>
                                          </p:spTgt>
                                        </p:tgtEl>
                                        <p:attrNameLst>
                                          <p:attrName>style.color</p:attrName>
                                        </p:attrNameLst>
                                      </p:cBhvr>
                                      <p:to>
                                        <a:srgbClr val="595959"/>
                                      </p:to>
                                    </p:animClr>
                                    <p:animClr clrSpc="rgb" dir="cw">
                                      <p:cBhvr>
                                        <p:cTn id="17" dur="1000" fill="hold"/>
                                        <p:tgtEl>
                                          <p:spTgt spid="3">
                                            <p:txEl>
                                              <p:pRg st="2" end="2"/>
                                            </p:txEl>
                                          </p:spTgt>
                                        </p:tgtEl>
                                        <p:attrNameLst>
                                          <p:attrName>fillcolor</p:attrName>
                                        </p:attrNameLst>
                                      </p:cBhvr>
                                      <p:to>
                                        <a:srgbClr val="595959"/>
                                      </p:to>
                                    </p:animClr>
                                    <p:set>
                                      <p:cBhvr>
                                        <p:cTn id="18" dur="1000" fill="hold"/>
                                        <p:tgtEl>
                                          <p:spTgt spid="3">
                                            <p:txEl>
                                              <p:pRg st="2" end="2"/>
                                            </p:txEl>
                                          </p:spTgt>
                                        </p:tgtEl>
                                        <p:attrNameLst>
                                          <p:attrName>fill.type</p:attrName>
                                        </p:attrNameLst>
                                      </p:cBhvr>
                                      <p:to>
                                        <p:strVal val="solid"/>
                                      </p:to>
                                    </p:set>
                                    <p:set>
                                      <p:cBhvr>
                                        <p:cTn id="19" dur="1000" fill="hold"/>
                                        <p:tgtEl>
                                          <p:spTgt spid="3">
                                            <p:txEl>
                                              <p:pRg st="2" end="2"/>
                                            </p:tx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allAtOnce"/>
    </p:bld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2" name="Rectangle 71">
            <a:extLst>
              <a:ext uri="{FF2B5EF4-FFF2-40B4-BE49-F238E27FC236}">
                <a16:creationId xmlns:a16="http://schemas.microsoft.com/office/drawing/2014/main" id="{C0B27210-D0CA-4654-B3E3-9ABB4F178E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565E092-F12B-4462-84F7-57A17431D97C}"/>
              </a:ext>
            </a:extLst>
          </p:cNvPr>
          <p:cNvSpPr>
            <a:spLocks noGrp="1"/>
          </p:cNvSpPr>
          <p:nvPr>
            <p:ph type="title"/>
          </p:nvPr>
        </p:nvSpPr>
        <p:spPr>
          <a:xfrm>
            <a:off x="6746628" y="1783959"/>
            <a:ext cx="4645250" cy="2889114"/>
          </a:xfrm>
        </p:spPr>
        <p:txBody>
          <a:bodyPr vert="horz" lIns="91440" tIns="45720" rIns="91440" bIns="45720" rtlCol="0" anchor="b">
            <a:normAutofit/>
          </a:bodyPr>
          <a:lstStyle/>
          <a:p>
            <a:r>
              <a:rPr lang="en-US" sz="6000" kern="1200">
                <a:solidFill>
                  <a:schemeClr val="bg1"/>
                </a:solidFill>
                <a:latin typeface="+mj-lt"/>
                <a:ea typeface="+mj-ea"/>
                <a:cs typeface="+mj-cs"/>
              </a:rPr>
              <a:t>What is GraphQL?</a:t>
            </a:r>
          </a:p>
        </p:txBody>
      </p:sp>
      <p:sp>
        <p:nvSpPr>
          <p:cNvPr id="74" name="Freeform: Shape 73">
            <a:extLst>
              <a:ext uri="{FF2B5EF4-FFF2-40B4-BE49-F238E27FC236}">
                <a16:creationId xmlns:a16="http://schemas.microsoft.com/office/drawing/2014/main" id="{1DB7C82F-AB7E-4F0C-B829-FA1B9C415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6" name="Freeform: Shape 75">
            <a:extLst>
              <a:ext uri="{FF2B5EF4-FFF2-40B4-BE49-F238E27FC236}">
                <a16:creationId xmlns:a16="http://schemas.microsoft.com/office/drawing/2014/main" id="{70B66945-4967-4040-926D-DCA44313CD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24154" cy="685800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9221" name="Picture 2" descr="Image result for graphql">
            <a:extLst>
              <a:ext uri="{FF2B5EF4-FFF2-40B4-BE49-F238E27FC236}">
                <a16:creationId xmlns:a16="http://schemas.microsoft.com/office/drawing/2014/main" id="{71153E37-8257-4F46-8BE3-A043BC86D84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19382" y="720993"/>
            <a:ext cx="4047843" cy="40478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83441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437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8E5C3A0A-6A08-421E-8BB5-14556B124AF9}"/>
              </a:ext>
            </a:extLst>
          </p:cNvPr>
          <p:cNvPicPr>
            <a:picLocks noGrp="1" noChangeAspect="1"/>
          </p:cNvPicPr>
          <p:nvPr>
            <p:ph idx="1"/>
          </p:nvPr>
        </p:nvPicPr>
        <p:blipFill>
          <a:blip r:embed="rId2"/>
          <a:stretch>
            <a:fillRect/>
          </a:stretch>
        </p:blipFill>
        <p:spPr>
          <a:xfrm>
            <a:off x="643467" y="1288881"/>
            <a:ext cx="10905066" cy="4280238"/>
          </a:xfrm>
          <a:prstGeom prst="rect">
            <a:avLst/>
          </a:prstGeom>
        </p:spPr>
      </p:pic>
    </p:spTree>
    <p:extLst>
      <p:ext uri="{BB962C8B-B14F-4D97-AF65-F5344CB8AC3E}">
        <p14:creationId xmlns:p14="http://schemas.microsoft.com/office/powerpoint/2010/main" val="110981483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8" name="Content Placeholder 4">
            <a:extLst>
              <a:ext uri="{FF2B5EF4-FFF2-40B4-BE49-F238E27FC236}">
                <a16:creationId xmlns:a16="http://schemas.microsoft.com/office/drawing/2014/main" id="{55D1B604-C59A-42D2-BD8D-E846B3F66C4C}"/>
              </a:ext>
            </a:extLst>
          </p:cNvPr>
          <p:cNvPicPr>
            <a:picLocks noGrp="1" noChangeAspect="1"/>
          </p:cNvPicPr>
          <p:nvPr>
            <p:ph idx="1"/>
          </p:nvPr>
        </p:nvPicPr>
        <p:blipFill rotWithShape="1">
          <a:blip r:embed="rId2"/>
          <a:srcRect t="4993" r="2" b="5473"/>
          <a:stretch/>
        </p:blipFill>
        <p:spPr>
          <a:xfrm>
            <a:off x="3045284" y="157766"/>
            <a:ext cx="6101431" cy="6542468"/>
          </a:xfrm>
          <a:prstGeom prst="rect">
            <a:avLst/>
          </a:prstGeom>
        </p:spPr>
      </p:pic>
    </p:spTree>
    <p:extLst>
      <p:ext uri="{BB962C8B-B14F-4D97-AF65-F5344CB8AC3E}">
        <p14:creationId xmlns:p14="http://schemas.microsoft.com/office/powerpoint/2010/main" val="274037929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C15F75-C644-4B7D-90C7-7CE8C4509365}"/>
              </a:ext>
            </a:extLst>
          </p:cNvPr>
          <p:cNvSpPr>
            <a:spLocks noGrp="1"/>
          </p:cNvSpPr>
          <p:nvPr>
            <p:ph type="title"/>
          </p:nvPr>
        </p:nvSpPr>
        <p:spPr>
          <a:xfrm>
            <a:off x="838200" y="365125"/>
            <a:ext cx="10515600" cy="1325563"/>
          </a:xfrm>
        </p:spPr>
        <p:txBody>
          <a:bodyPr/>
          <a:lstStyle/>
          <a:p>
            <a:endParaRPr lang="en-US" dirty="0"/>
          </a:p>
        </p:txBody>
      </p:sp>
      <p:pic>
        <p:nvPicPr>
          <p:cNvPr id="4" name="Content Placeholder 3">
            <a:extLst>
              <a:ext uri="{FF2B5EF4-FFF2-40B4-BE49-F238E27FC236}">
                <a16:creationId xmlns:a16="http://schemas.microsoft.com/office/drawing/2014/main" id="{74620438-B418-4AEF-9A33-93A3F4898A80}"/>
              </a:ext>
            </a:extLst>
          </p:cNvPr>
          <p:cNvPicPr>
            <a:picLocks noGrp="1" noChangeAspect="1"/>
          </p:cNvPicPr>
          <p:nvPr>
            <p:ph idx="1"/>
          </p:nvPr>
        </p:nvPicPr>
        <p:blipFill>
          <a:blip r:embed="rId2"/>
          <a:stretch>
            <a:fillRect/>
          </a:stretch>
        </p:blipFill>
        <p:spPr>
          <a:xfrm>
            <a:off x="183331" y="127590"/>
            <a:ext cx="4007604" cy="3476293"/>
          </a:xfrm>
          <a:prstGeom prst="rect">
            <a:avLst/>
          </a:prstGeom>
        </p:spPr>
      </p:pic>
      <p:pic>
        <p:nvPicPr>
          <p:cNvPr id="5" name="Picture 4">
            <a:extLst>
              <a:ext uri="{FF2B5EF4-FFF2-40B4-BE49-F238E27FC236}">
                <a16:creationId xmlns:a16="http://schemas.microsoft.com/office/drawing/2014/main" id="{02195AA7-067A-4E33-A566-C7F46B8D3F0D}"/>
              </a:ext>
            </a:extLst>
          </p:cNvPr>
          <p:cNvPicPr>
            <a:picLocks noChangeAspect="1"/>
          </p:cNvPicPr>
          <p:nvPr/>
        </p:nvPicPr>
        <p:blipFill>
          <a:blip r:embed="rId3"/>
          <a:stretch>
            <a:fillRect/>
          </a:stretch>
        </p:blipFill>
        <p:spPr>
          <a:xfrm>
            <a:off x="3656147" y="1690688"/>
            <a:ext cx="8352522" cy="4996598"/>
          </a:xfrm>
          <a:prstGeom prst="rect">
            <a:avLst/>
          </a:prstGeom>
        </p:spPr>
      </p:pic>
      <mc:AlternateContent xmlns:mc="http://schemas.openxmlformats.org/markup-compatibility/2006" xmlns:p14="http://schemas.microsoft.com/office/powerpoint/2010/main">
        <mc:Choice Requires="p14">
          <p:contentPart p14:bwMode="auto" r:id="rId4">
            <p14:nvContentPartPr>
              <p14:cNvPr id="20" name="Ink 19">
                <a:extLst>
                  <a:ext uri="{FF2B5EF4-FFF2-40B4-BE49-F238E27FC236}">
                    <a16:creationId xmlns:a16="http://schemas.microsoft.com/office/drawing/2014/main" id="{585D21AA-96EA-400F-9A28-DB72FC67B179}"/>
                  </a:ext>
                </a:extLst>
              </p14:cNvPr>
              <p14:cNvContentPartPr/>
              <p14:nvPr/>
            </p14:nvContentPartPr>
            <p14:xfrm>
              <a:off x="1516560" y="3962126"/>
              <a:ext cx="1769760" cy="1462680"/>
            </p14:xfrm>
          </p:contentPart>
        </mc:Choice>
        <mc:Fallback xmlns="">
          <p:pic>
            <p:nvPicPr>
              <p:cNvPr id="20" name="Ink 19">
                <a:extLst>
                  <a:ext uri="{FF2B5EF4-FFF2-40B4-BE49-F238E27FC236}">
                    <a16:creationId xmlns:a16="http://schemas.microsoft.com/office/drawing/2014/main" id="{585D21AA-96EA-400F-9A28-DB72FC67B179}"/>
                  </a:ext>
                </a:extLst>
              </p:cNvPr>
              <p:cNvPicPr/>
              <p:nvPr/>
            </p:nvPicPr>
            <p:blipFill>
              <a:blip r:embed="rId5"/>
              <a:stretch>
                <a:fillRect/>
              </a:stretch>
            </p:blipFill>
            <p:spPr>
              <a:xfrm>
                <a:off x="1453560" y="3899486"/>
                <a:ext cx="1895400" cy="1588320"/>
              </a:xfrm>
              <a:prstGeom prst="rect">
                <a:avLst/>
              </a:prstGeom>
            </p:spPr>
          </p:pic>
        </mc:Fallback>
      </mc:AlternateContent>
    </p:spTree>
    <p:extLst>
      <p:ext uri="{BB962C8B-B14F-4D97-AF65-F5344CB8AC3E}">
        <p14:creationId xmlns:p14="http://schemas.microsoft.com/office/powerpoint/2010/main" val="3291906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9"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500"/>
                                        <p:tgtEl>
                                          <p:spTgt spid="20"/>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6" fill="hold" nodeType="clickEffect">
                                  <p:stCondLst>
                                    <p:cond delay="0"/>
                                  </p:stCondLst>
                                  <p:childTnLst>
                                    <p:set>
                                      <p:cBhvr>
                                        <p:cTn id="17" dur="1" fill="hold">
                                          <p:stCondLst>
                                            <p:cond delay="0"/>
                                          </p:stCondLst>
                                        </p:cTn>
                                        <p:tgtEl>
                                          <p:spTgt spid="5"/>
                                        </p:tgtEl>
                                        <p:attrNameLst>
                                          <p:attrName>style.visibility</p:attrName>
                                        </p:attrNameLst>
                                      </p:cBhvr>
                                      <p:to>
                                        <p:strVal val="visible"/>
                                      </p:to>
                                    </p:set>
                                    <p:anim calcmode="lin" valueType="num">
                                      <p:cBhvr additive="base">
                                        <p:cTn id="18" dur="500" fill="hold"/>
                                        <p:tgtEl>
                                          <p:spTgt spid="5"/>
                                        </p:tgtEl>
                                        <p:attrNameLst>
                                          <p:attrName>ppt_x</p:attrName>
                                        </p:attrNameLst>
                                      </p:cBhvr>
                                      <p:tavLst>
                                        <p:tav tm="0">
                                          <p:val>
                                            <p:strVal val="1+#ppt_w/2"/>
                                          </p:val>
                                        </p:tav>
                                        <p:tav tm="100000">
                                          <p:val>
                                            <p:strVal val="#ppt_x"/>
                                          </p:val>
                                        </p:tav>
                                      </p:tavLst>
                                    </p:anim>
                                    <p:anim calcmode="lin" valueType="num">
                                      <p:cBhvr additive="base">
                                        <p:cTn id="19"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Content Placeholder 4">
            <a:extLst>
              <a:ext uri="{FF2B5EF4-FFF2-40B4-BE49-F238E27FC236}">
                <a16:creationId xmlns:a16="http://schemas.microsoft.com/office/drawing/2014/main" id="{55D1B604-C59A-42D2-BD8D-E846B3F66C4C}"/>
              </a:ext>
            </a:extLst>
          </p:cNvPr>
          <p:cNvPicPr>
            <a:picLocks noGrp="1" noChangeAspect="1"/>
          </p:cNvPicPr>
          <p:nvPr>
            <p:ph idx="1"/>
          </p:nvPr>
        </p:nvPicPr>
        <p:blipFill rotWithShape="1">
          <a:blip r:embed="rId2"/>
          <a:srcRect t="675" r="2" b="5473"/>
          <a:stretch/>
        </p:blipFill>
        <p:spPr>
          <a:xfrm>
            <a:off x="3617764" y="643466"/>
            <a:ext cx="4956471" cy="5571067"/>
          </a:xfrm>
          <a:prstGeom prst="rect">
            <a:avLst/>
          </a:prstGeom>
        </p:spPr>
      </p:pic>
    </p:spTree>
    <p:extLst>
      <p:ext uri="{BB962C8B-B14F-4D97-AF65-F5344CB8AC3E}">
        <p14:creationId xmlns:p14="http://schemas.microsoft.com/office/powerpoint/2010/main" val="40152942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C6F3E-55D0-4FFB-BD7F-22AC5D2FC705}"/>
              </a:ext>
            </a:extLst>
          </p:cNvPr>
          <p:cNvSpPr>
            <a:spLocks noGrp="1"/>
          </p:cNvSpPr>
          <p:nvPr>
            <p:ph type="title"/>
          </p:nvPr>
        </p:nvSpPr>
        <p:spPr/>
        <p:txBody>
          <a:bodyPr/>
          <a:lstStyle/>
          <a:p>
            <a:r>
              <a:rPr lang="en-US" dirty="0"/>
              <a:t>The path to the front-end…</a:t>
            </a:r>
          </a:p>
        </p:txBody>
      </p:sp>
      <p:pic>
        <p:nvPicPr>
          <p:cNvPr id="6146" name="Picture 2" descr="Image result for angular">
            <a:extLst>
              <a:ext uri="{FF2B5EF4-FFF2-40B4-BE49-F238E27FC236}">
                <a16:creationId xmlns:a16="http://schemas.microsoft.com/office/drawing/2014/main" id="{EDDF6CB2-A91D-405F-89F6-89AB808707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58722" y="2666999"/>
            <a:ext cx="1524000" cy="1524000"/>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Image result for jquery">
            <a:extLst>
              <a:ext uri="{FF2B5EF4-FFF2-40B4-BE49-F238E27FC236}">
                <a16:creationId xmlns:a16="http://schemas.microsoft.com/office/drawing/2014/main" id="{7EE1DB60-8CB1-439A-908B-F830969721C9}"/>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410477" y="2456890"/>
            <a:ext cx="2040409" cy="2040409"/>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Image result for knockout js">
            <a:extLst>
              <a:ext uri="{FF2B5EF4-FFF2-40B4-BE49-F238E27FC236}">
                <a16:creationId xmlns:a16="http://schemas.microsoft.com/office/drawing/2014/main" id="{78852F66-2162-48F1-BBF1-1B7B04CBCCF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35529" y="3100449"/>
            <a:ext cx="2248732" cy="65709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Image result for angular">
            <a:extLst>
              <a:ext uri="{FF2B5EF4-FFF2-40B4-BE49-F238E27FC236}">
                <a16:creationId xmlns:a16="http://schemas.microsoft.com/office/drawing/2014/main" id="{8FD494B5-4EED-4EA3-93EE-1E3DBCA17A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85998" y="1516653"/>
            <a:ext cx="1821861" cy="1821861"/>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Image result for reactjs">
            <a:extLst>
              <a:ext uri="{FF2B5EF4-FFF2-40B4-BE49-F238E27FC236}">
                <a16:creationId xmlns:a16="http://schemas.microsoft.com/office/drawing/2014/main" id="{AD4EE065-24A1-48CB-ABAE-FEA1BACB287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83749" y="3519486"/>
            <a:ext cx="2626360" cy="1851584"/>
          </a:xfrm>
          <a:prstGeom prst="rect">
            <a:avLst/>
          </a:prstGeom>
          <a:noFill/>
          <a:extLst>
            <a:ext uri="{909E8E84-426E-40DD-AFC4-6F175D3DCCD1}">
              <a14:hiddenFill xmlns:a14="http://schemas.microsoft.com/office/drawing/2010/main">
                <a:solidFill>
                  <a:srgbClr val="FFFFFF"/>
                </a:solidFill>
              </a14:hiddenFill>
            </a:ext>
          </a:extLst>
        </p:spPr>
      </p:pic>
      <p:sp>
        <p:nvSpPr>
          <p:cNvPr id="5" name="Arrow: Right 4">
            <a:extLst>
              <a:ext uri="{FF2B5EF4-FFF2-40B4-BE49-F238E27FC236}">
                <a16:creationId xmlns:a16="http://schemas.microsoft.com/office/drawing/2014/main" id="{4F8CA22D-5538-410B-B3D8-F5CD79D97428}"/>
              </a:ext>
            </a:extLst>
          </p:cNvPr>
          <p:cNvSpPr/>
          <p:nvPr/>
        </p:nvSpPr>
        <p:spPr>
          <a:xfrm>
            <a:off x="2692176" y="3210053"/>
            <a:ext cx="666546" cy="4286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Arrow: Right 10">
            <a:extLst>
              <a:ext uri="{FF2B5EF4-FFF2-40B4-BE49-F238E27FC236}">
                <a16:creationId xmlns:a16="http://schemas.microsoft.com/office/drawing/2014/main" id="{6B2535D7-6F24-4010-9091-CF2F0B3E5000}"/>
              </a:ext>
            </a:extLst>
          </p:cNvPr>
          <p:cNvSpPr/>
          <p:nvPr/>
        </p:nvSpPr>
        <p:spPr>
          <a:xfrm>
            <a:off x="8565100" y="3232707"/>
            <a:ext cx="671968" cy="4286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row: Right 11">
            <a:extLst>
              <a:ext uri="{FF2B5EF4-FFF2-40B4-BE49-F238E27FC236}">
                <a16:creationId xmlns:a16="http://schemas.microsoft.com/office/drawing/2014/main" id="{1A7E6C96-023B-4CF2-B5C9-BAED4E09B568}"/>
              </a:ext>
            </a:extLst>
          </p:cNvPr>
          <p:cNvSpPr/>
          <p:nvPr/>
        </p:nvSpPr>
        <p:spPr>
          <a:xfrm>
            <a:off x="4992823" y="3210052"/>
            <a:ext cx="683676" cy="4286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81780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148"/>
                                        </p:tgtEl>
                                        <p:attrNameLst>
                                          <p:attrName>style.visibility</p:attrName>
                                        </p:attrNameLst>
                                      </p:cBhvr>
                                      <p:to>
                                        <p:strVal val="visible"/>
                                      </p:to>
                                    </p:set>
                                    <p:animEffect transition="in" filter="wipe(left)">
                                      <p:cBhvr>
                                        <p:cTn id="7" dur="500"/>
                                        <p:tgtEl>
                                          <p:spTgt spid="614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6146"/>
                                        </p:tgtEl>
                                        <p:attrNameLst>
                                          <p:attrName>style.visibility</p:attrName>
                                        </p:attrNameLst>
                                      </p:cBhvr>
                                      <p:to>
                                        <p:strVal val="visible"/>
                                      </p:to>
                                    </p:set>
                                    <p:animEffect transition="in" filter="wipe(left)">
                                      <p:cBhvr>
                                        <p:cTn id="17" dur="500"/>
                                        <p:tgtEl>
                                          <p:spTgt spid="614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wipe(left)">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6150"/>
                                        </p:tgtEl>
                                        <p:attrNameLst>
                                          <p:attrName>style.visibility</p:attrName>
                                        </p:attrNameLst>
                                      </p:cBhvr>
                                      <p:to>
                                        <p:strVal val="visible"/>
                                      </p:to>
                                    </p:set>
                                    <p:animEffect transition="in" filter="wipe(left)">
                                      <p:cBhvr>
                                        <p:cTn id="27" dur="500"/>
                                        <p:tgtEl>
                                          <p:spTgt spid="6150"/>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wipe(left)">
                                      <p:cBhvr>
                                        <p:cTn id="32" dur="500"/>
                                        <p:tgtEl>
                                          <p:spTgt spid="11"/>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fade">
                                      <p:cBhvr>
                                        <p:cTn id="37" dur="500"/>
                                        <p:tgtEl>
                                          <p:spTgt spid="8"/>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6152"/>
                                        </p:tgtEl>
                                        <p:attrNameLst>
                                          <p:attrName>style.visibility</p:attrName>
                                        </p:attrNameLst>
                                      </p:cBhvr>
                                      <p:to>
                                        <p:strVal val="visible"/>
                                      </p:to>
                                    </p:set>
                                    <p:animEffect transition="in" filter="fade">
                                      <p:cBhvr>
                                        <p:cTn id="42" dur="500"/>
                                        <p:tgtEl>
                                          <p:spTgt spid="61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1" grpId="0" animBg="1"/>
      <p:bldP spid="12"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Content Placeholder 3">
            <a:extLst>
              <a:ext uri="{FF2B5EF4-FFF2-40B4-BE49-F238E27FC236}">
                <a16:creationId xmlns:a16="http://schemas.microsoft.com/office/drawing/2014/main" id="{A84BFC07-6243-4040-8FB5-E1A09F97D3E4}"/>
              </a:ext>
            </a:extLst>
          </p:cNvPr>
          <p:cNvPicPr>
            <a:picLocks noGrp="1" noChangeAspect="1"/>
          </p:cNvPicPr>
          <p:nvPr>
            <p:ph idx="1"/>
          </p:nvPr>
        </p:nvPicPr>
        <p:blipFill>
          <a:blip r:embed="rId2"/>
          <a:stretch>
            <a:fillRect/>
          </a:stretch>
        </p:blipFill>
        <p:spPr>
          <a:xfrm>
            <a:off x="643467" y="2842852"/>
            <a:ext cx="10905066" cy="1172294"/>
          </a:xfrm>
          <a:prstGeom prst="rect">
            <a:avLst/>
          </a:prstGeom>
        </p:spPr>
      </p:pic>
    </p:spTree>
    <p:extLst>
      <p:ext uri="{BB962C8B-B14F-4D97-AF65-F5344CB8AC3E}">
        <p14:creationId xmlns:p14="http://schemas.microsoft.com/office/powerpoint/2010/main" val="159435383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2B5BA03-DD87-4253-9CC0-DDFFFF4C0CF3}"/>
              </a:ext>
            </a:extLst>
          </p:cNvPr>
          <p:cNvSpPr txBox="1"/>
          <p:nvPr/>
        </p:nvSpPr>
        <p:spPr>
          <a:xfrm>
            <a:off x="4687613" y="6291176"/>
            <a:ext cx="4051738" cy="369332"/>
          </a:xfrm>
          <a:prstGeom prst="rect">
            <a:avLst/>
          </a:prstGeom>
          <a:noFill/>
        </p:spPr>
        <p:txBody>
          <a:bodyPr wrap="square" rtlCol="0">
            <a:spAutoFit/>
          </a:bodyPr>
          <a:lstStyle/>
          <a:p>
            <a:r>
              <a:rPr lang="en-US" dirty="0"/>
              <a:t>https://igdb.github.io/api/</a:t>
            </a:r>
          </a:p>
        </p:txBody>
      </p:sp>
      <p:pic>
        <p:nvPicPr>
          <p:cNvPr id="6" name="Picture 5" descr="A screen shot of a computer&#10;&#10;Description automatically generated">
            <a:extLst>
              <a:ext uri="{FF2B5EF4-FFF2-40B4-BE49-F238E27FC236}">
                <a16:creationId xmlns:a16="http://schemas.microsoft.com/office/drawing/2014/main" id="{B654528E-782F-4F07-83AD-2FF38FDF56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42839" y="54154"/>
            <a:ext cx="7306011" cy="6237022"/>
          </a:xfrm>
          <a:prstGeom prst="rect">
            <a:avLst/>
          </a:prstGeom>
        </p:spPr>
      </p:pic>
    </p:spTree>
    <p:extLst>
      <p:ext uri="{BB962C8B-B14F-4D97-AF65-F5344CB8AC3E}">
        <p14:creationId xmlns:p14="http://schemas.microsoft.com/office/powerpoint/2010/main" val="329591085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680E957-10DB-4D1B-A39F-0403E5A081C8}"/>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US" sz="5400" dirty="0">
                <a:solidFill>
                  <a:srgbClr val="FFFFFF"/>
                </a:solidFill>
              </a:rPr>
              <a:t>Query Variations</a:t>
            </a:r>
          </a:p>
        </p:txBody>
      </p:sp>
      <p:cxnSp>
        <p:nvCxnSpPr>
          <p:cNvPr id="14" name="Straight Connector 13">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7" name="Picture 6" descr="A screen shot of a smart phone&#10;&#10;Description automatically generated">
            <a:extLst>
              <a:ext uri="{FF2B5EF4-FFF2-40B4-BE49-F238E27FC236}">
                <a16:creationId xmlns:a16="http://schemas.microsoft.com/office/drawing/2014/main" id="{FA9864A0-F6C8-4C2A-A6D0-FD6B84A91D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45185" y="2426818"/>
            <a:ext cx="2228681" cy="3997637"/>
          </a:xfrm>
          <a:prstGeom prst="rect">
            <a:avLst/>
          </a:prstGeom>
        </p:spPr>
      </p:pic>
      <p:cxnSp>
        <p:nvCxnSpPr>
          <p:cNvPr id="16" name="Straight Connector 15">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5" name="Content Placeholder 4" descr="A screenshot of a cell phone&#10;&#10;Description automatically generated">
            <a:extLst>
              <a:ext uri="{FF2B5EF4-FFF2-40B4-BE49-F238E27FC236}">
                <a16:creationId xmlns:a16="http://schemas.microsoft.com/office/drawing/2014/main" id="{5C0C5D2E-6E90-48CB-B06F-F1473986C83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690027" y="2426818"/>
            <a:ext cx="4966009" cy="3997637"/>
          </a:xfrm>
          <a:prstGeom prst="rect">
            <a:avLst/>
          </a:prstGeom>
        </p:spPr>
      </p:pic>
    </p:spTree>
    <p:extLst>
      <p:ext uri="{BB962C8B-B14F-4D97-AF65-F5344CB8AC3E}">
        <p14:creationId xmlns:p14="http://schemas.microsoft.com/office/powerpoint/2010/main" val="380955102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Clock">
            <a:extLst>
              <a:ext uri="{FF2B5EF4-FFF2-40B4-BE49-F238E27FC236}">
                <a16:creationId xmlns:a16="http://schemas.microsoft.com/office/drawing/2014/main" id="{D5121C6A-F2F0-4A2D-B251-16B9B3E689DD}"/>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310466" y="643466"/>
            <a:ext cx="5571067" cy="5571067"/>
          </a:xfrm>
          <a:prstGeom prst="rect">
            <a:avLst/>
          </a:prstGeom>
        </p:spPr>
      </p:pic>
    </p:spTree>
    <p:extLst>
      <p:ext uri="{BB962C8B-B14F-4D97-AF65-F5344CB8AC3E}">
        <p14:creationId xmlns:p14="http://schemas.microsoft.com/office/powerpoint/2010/main" val="314849977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7652B-F534-4FD3-B054-892226252C38}"/>
              </a:ext>
            </a:extLst>
          </p:cNvPr>
          <p:cNvSpPr>
            <a:spLocks noGrp="1"/>
          </p:cNvSpPr>
          <p:nvPr>
            <p:ph type="title"/>
          </p:nvPr>
        </p:nvSpPr>
        <p:spPr/>
        <p:txBody>
          <a:bodyPr/>
          <a:lstStyle/>
          <a:p>
            <a:r>
              <a:rPr lang="en-US" dirty="0"/>
              <a:t>What does it look like?</a:t>
            </a:r>
          </a:p>
        </p:txBody>
      </p:sp>
      <p:sp>
        <p:nvSpPr>
          <p:cNvPr id="5" name="Rectangle 2">
            <a:extLst>
              <a:ext uri="{FF2B5EF4-FFF2-40B4-BE49-F238E27FC236}">
                <a16:creationId xmlns:a16="http://schemas.microsoft.com/office/drawing/2014/main" id="{69ED9A70-8839-4159-B53C-463E50D89134}"/>
              </a:ext>
            </a:extLst>
          </p:cNvPr>
          <p:cNvSpPr>
            <a:spLocks noGrp="1" noChangeArrowheads="1"/>
          </p:cNvSpPr>
          <p:nvPr>
            <p:ph idx="1"/>
          </p:nvPr>
        </p:nvSpPr>
        <p:spPr bwMode="auto">
          <a:xfrm>
            <a:off x="838200" y="2308532"/>
            <a:ext cx="10355399" cy="338554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400" b="1" i="0" u="none" strike="noStrike" cap="none" normalizeH="0" baseline="0" dirty="0">
                <a:ln>
                  <a:noFill/>
                </a:ln>
                <a:solidFill>
                  <a:srgbClr val="24292E"/>
                </a:solidFill>
                <a:effectLst/>
                <a:latin typeface="Dank Mono" panose="00000509000000000000" pitchFamily="49" charset="0"/>
              </a:rPr>
              <a:t>&gt; </a:t>
            </a:r>
            <a:r>
              <a:rPr kumimoji="0" lang="en-US" altLang="en-US" sz="4400" b="1" i="0" u="none" strike="noStrike" cap="none" normalizeH="0" baseline="0" dirty="0" err="1">
                <a:ln>
                  <a:noFill/>
                </a:ln>
                <a:solidFill>
                  <a:srgbClr val="24292E"/>
                </a:solidFill>
                <a:effectLst/>
                <a:latin typeface="Dank Mono" panose="00000509000000000000" pitchFamily="49" charset="0"/>
              </a:rPr>
              <a:t>apollo</a:t>
            </a:r>
            <a:r>
              <a:rPr kumimoji="0" lang="en-US" altLang="en-US" sz="4400" b="1" i="0" u="none" strike="noStrike" cap="none" normalizeH="0" baseline="0" dirty="0">
                <a:ln>
                  <a:noFill/>
                </a:ln>
                <a:solidFill>
                  <a:srgbClr val="24292E"/>
                </a:solidFill>
                <a:effectLst/>
                <a:latin typeface="Dank Mono" panose="00000509000000000000" pitchFamily="49" charset="0"/>
              </a:rPr>
              <a:t> </a:t>
            </a:r>
            <a:r>
              <a:rPr kumimoji="0" lang="en-US" altLang="en-US" sz="4400" b="1" i="0" u="none" strike="noStrike" cap="none" normalizeH="0" baseline="0" dirty="0" err="1">
                <a:ln>
                  <a:noFill/>
                </a:ln>
                <a:solidFill>
                  <a:srgbClr val="24292E"/>
                </a:solidFill>
                <a:effectLst/>
                <a:latin typeface="Dank Mono" panose="00000509000000000000" pitchFamily="49" charset="0"/>
              </a:rPr>
              <a:t>client:codegen</a:t>
            </a:r>
            <a:r>
              <a:rPr kumimoji="0" lang="en-US" altLang="en-US" sz="4400" b="1" i="0" u="none" strike="noStrike" cap="none" normalizeH="0" baseline="0" dirty="0">
                <a:ln>
                  <a:noFill/>
                </a:ln>
                <a:solidFill>
                  <a:srgbClr val="24292E"/>
                </a:solidFill>
                <a:effectLst/>
                <a:latin typeface="Dank Mono" panose="00000509000000000000" pitchFamily="49" charset="0"/>
              </a:rPr>
              <a:t> </a:t>
            </a:r>
            <a:r>
              <a:rPr kumimoji="0" lang="en-US" altLang="en-US" sz="4400" b="1" i="0" u="none" strike="noStrike" cap="none" normalizeH="0" baseline="0" dirty="0" err="1">
                <a:ln>
                  <a:noFill/>
                </a:ln>
                <a:solidFill>
                  <a:srgbClr val="24292E"/>
                </a:solidFill>
                <a:effectLst/>
                <a:latin typeface="Dank Mono" panose="00000509000000000000" pitchFamily="49" charset="0"/>
              </a:rPr>
              <a:t>MyTypes.ts</a:t>
            </a:r>
            <a:endParaRPr kumimoji="0" lang="en-US" altLang="en-US" sz="4400" b="1" i="0" u="none" strike="noStrike" cap="none" normalizeH="0" baseline="0" dirty="0">
              <a:ln>
                <a:noFill/>
              </a:ln>
              <a:solidFill>
                <a:srgbClr val="24292E"/>
              </a:solidFill>
              <a:effectLst/>
              <a:latin typeface="Dank Mono" panose="00000509000000000000"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400" b="1" i="0" u="none" strike="noStrike" cap="none" normalizeH="0" baseline="0" dirty="0">
              <a:ln>
                <a:noFill/>
              </a:ln>
              <a:solidFill>
                <a:srgbClr val="24292E"/>
              </a:solidFill>
              <a:effectLst/>
              <a:latin typeface="Dank Mono" panose="00000509000000000000"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400" b="1" i="0" u="none" strike="noStrike" cap="none" normalizeH="0" baseline="0" dirty="0">
                <a:ln>
                  <a:noFill/>
                </a:ln>
                <a:solidFill>
                  <a:schemeClr val="tx1"/>
                </a:solidFill>
                <a:effectLst/>
                <a:latin typeface="Dank Mono" panose="00000509000000000000" pitchFamily="49" charset="0"/>
              </a:rPr>
              <a:t>&gt; amplify </a:t>
            </a:r>
            <a:r>
              <a:rPr kumimoji="0" lang="en-US" altLang="en-US" sz="4400" b="1" i="0" u="none" strike="noStrike" cap="none" normalizeH="0" baseline="0" dirty="0" err="1">
                <a:ln>
                  <a:noFill/>
                </a:ln>
                <a:solidFill>
                  <a:schemeClr val="tx1"/>
                </a:solidFill>
                <a:effectLst/>
                <a:latin typeface="Dank Mono" panose="00000509000000000000" pitchFamily="49" charset="0"/>
              </a:rPr>
              <a:t>codegen</a:t>
            </a:r>
            <a:r>
              <a:rPr kumimoji="0" lang="en-US" altLang="en-US" sz="4400" b="1" i="0" u="none" strike="noStrike" cap="none" normalizeH="0" baseline="0" dirty="0">
                <a:ln>
                  <a:noFill/>
                </a:ln>
                <a:solidFill>
                  <a:schemeClr val="tx1"/>
                </a:solidFill>
                <a:effectLst/>
                <a:latin typeface="Dank Mono" panose="00000509000000000000" pitchFamily="49" charset="0"/>
              </a:rPr>
              <a:t> types</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4400" b="1" dirty="0">
              <a:latin typeface="Dank Mono" panose="00000509000000000000" pitchFamily="49" charset="0"/>
            </a:endParaRPr>
          </a:p>
          <a:p>
            <a:pPr marL="0" lvl="0" indent="0" eaLnBrk="0" fontAlgn="base" hangingPunct="0">
              <a:lnSpc>
                <a:spcPct val="100000"/>
              </a:lnSpc>
              <a:spcBef>
                <a:spcPct val="0"/>
              </a:spcBef>
              <a:spcAft>
                <a:spcPct val="0"/>
              </a:spcAft>
              <a:buNone/>
            </a:pPr>
            <a:r>
              <a:rPr lang="en-US" altLang="en-US" sz="4400" b="1" dirty="0">
                <a:latin typeface="Dank Mono" panose="00000509000000000000" pitchFamily="49" charset="0"/>
              </a:rPr>
              <a:t>&gt; </a:t>
            </a:r>
            <a:r>
              <a:rPr lang="en-US" altLang="en-US" sz="4400" b="1" dirty="0" err="1">
                <a:latin typeface="Dank Mono" panose="00000509000000000000" pitchFamily="49" charset="0"/>
              </a:rPr>
              <a:t>gql</a:t>
            </a:r>
            <a:r>
              <a:rPr lang="en-US" altLang="en-US" sz="4400" b="1" dirty="0">
                <a:latin typeface="Dank Mono" panose="00000509000000000000" pitchFamily="49" charset="0"/>
              </a:rPr>
              <a:t>-gen</a:t>
            </a:r>
            <a:endParaRPr kumimoji="0" lang="en-US" altLang="en-US" sz="4400" b="1" i="0" u="none" strike="noStrike" cap="none" normalizeH="0" baseline="0" dirty="0">
              <a:ln>
                <a:noFill/>
              </a:ln>
              <a:solidFill>
                <a:schemeClr val="tx1"/>
              </a:solidFill>
              <a:effectLst/>
              <a:latin typeface="Dank Mono" panose="00000509000000000000" pitchFamily="49" charset="0"/>
            </a:endParaRPr>
          </a:p>
        </p:txBody>
      </p:sp>
    </p:spTree>
    <p:extLst>
      <p:ext uri="{BB962C8B-B14F-4D97-AF65-F5344CB8AC3E}">
        <p14:creationId xmlns:p14="http://schemas.microsoft.com/office/powerpoint/2010/main" val="180436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bg/>
                                          </p:spTgt>
                                        </p:tgtEl>
                                        <p:attrNameLst>
                                          <p:attrName>style.visibility</p:attrName>
                                        </p:attrNameLst>
                                      </p:cBhvr>
                                      <p:to>
                                        <p:strVal val="visible"/>
                                      </p:to>
                                    </p:set>
                                    <p:animEffect transition="in" filter="fade">
                                      <p:cBhvr>
                                        <p:cTn id="7" dur="500"/>
                                        <p:tgtEl>
                                          <p:spTgt spid="5">
                                            <p:bg/>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fade">
                                      <p:cBhvr>
                                        <p:cTn id="12" dur="500"/>
                                        <p:tgtEl>
                                          <p:spTgt spid="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4" end="4"/>
                                            </p:txEl>
                                          </p:spTgt>
                                        </p:tgtEl>
                                        <p:attrNameLst>
                                          <p:attrName>style.visibility</p:attrName>
                                        </p:attrNameLst>
                                      </p:cBhvr>
                                      <p:to>
                                        <p:strVal val="visible"/>
                                      </p:to>
                                    </p:set>
                                    <p:animEffect transition="in" filter="fade">
                                      <p:cBhvr>
                                        <p:cTn id="22" dur="5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5" name="Picture 1" descr="C:\Users\mwarg\AppData\Local\Packages\Microsoft.Office.OneNote_8wekyb3d8bbwe\TempState\msohtmlclip\clip_image001.png">
            <a:extLst>
              <a:ext uri="{FF2B5EF4-FFF2-40B4-BE49-F238E27FC236}">
                <a16:creationId xmlns:a16="http://schemas.microsoft.com/office/drawing/2014/main" id="{4989A206-43A8-44F3-B0D6-FA21419BDE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03725" y="152401"/>
            <a:ext cx="3181350" cy="168694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C:\Users\mwarg\AppData\Local\Packages\Microsoft.Office.OneNote_8wekyb3d8bbwe\TempState\msohtmlclip\clip_image001.png">
            <a:extLst>
              <a:ext uri="{FF2B5EF4-FFF2-40B4-BE49-F238E27FC236}">
                <a16:creationId xmlns:a16="http://schemas.microsoft.com/office/drawing/2014/main" id="{9DA58D04-70BC-4B92-AA53-0A5B5A909C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79701" y="2489200"/>
            <a:ext cx="4632597" cy="1686940"/>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mwarg\AppData\Local\Packages\Microsoft.Office.OneNote_8wekyb3d8bbwe\TempState\msohtmlclip\clip_image001.png">
            <a:extLst>
              <a:ext uri="{FF2B5EF4-FFF2-40B4-BE49-F238E27FC236}">
                <a16:creationId xmlns:a16="http://schemas.microsoft.com/office/drawing/2014/main" id="{D32CE49C-B165-405D-9994-51DC5F169C3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54550" y="4909850"/>
            <a:ext cx="2806700" cy="159889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Users\mwarg\AppData\Local\Packages\Microsoft.Office.OneNote_8wekyb3d8bbwe\TempState\msohtmlclip\clip_image001.png">
            <a:extLst>
              <a:ext uri="{FF2B5EF4-FFF2-40B4-BE49-F238E27FC236}">
                <a16:creationId xmlns:a16="http://schemas.microsoft.com/office/drawing/2014/main" id="{DF009B9E-2B8D-4C4E-894D-205A6A72202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72915" y="1767459"/>
            <a:ext cx="446167" cy="721741"/>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descr="C:\Users\mwarg\AppData\Local\Packages\Microsoft.Office.OneNote_8wekyb3d8bbwe\TempState\msohtmlclip\clip_image001.png">
            <a:extLst>
              <a:ext uri="{FF2B5EF4-FFF2-40B4-BE49-F238E27FC236}">
                <a16:creationId xmlns:a16="http://schemas.microsoft.com/office/drawing/2014/main" id="{EDB2E54F-9E29-4BA4-863B-10F61086F1E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45173" y="4232622"/>
            <a:ext cx="501650" cy="67722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Users\mwarg\AppData\Local\Packages\Microsoft.Office.OneNote_8wekyb3d8bbwe\TempState\msohtmlclip\clip_image001.png">
            <a:extLst>
              <a:ext uri="{FF2B5EF4-FFF2-40B4-BE49-F238E27FC236}">
                <a16:creationId xmlns:a16="http://schemas.microsoft.com/office/drawing/2014/main" id="{0E61A346-3D2A-4B41-8E52-4F5F99A02BA0}"/>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4641" t="-116" r="-24034" b="116"/>
          <a:stretch/>
        </p:blipFill>
        <p:spPr bwMode="auto">
          <a:xfrm>
            <a:off x="2265114" y="787400"/>
            <a:ext cx="2071936" cy="5473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6057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5"/>
                                        </p:tgtEl>
                                        <p:attrNameLst>
                                          <p:attrName>style.visibility</p:attrName>
                                        </p:attrNameLst>
                                      </p:cBhvr>
                                      <p:to>
                                        <p:strVal val="visible"/>
                                      </p:to>
                                    </p:set>
                                    <p:animEffect transition="in" filter="fade">
                                      <p:cBhvr>
                                        <p:cTn id="7" dur="500"/>
                                        <p:tgtEl>
                                          <p:spTgt spid="102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028"/>
                                        </p:tgtEl>
                                        <p:attrNameLst>
                                          <p:attrName>style.visibility</p:attrName>
                                        </p:attrNameLst>
                                      </p:cBhvr>
                                      <p:to>
                                        <p:strVal val="visible"/>
                                      </p:to>
                                    </p:set>
                                    <p:animEffect transition="in" filter="wipe(up)">
                                      <p:cBhvr>
                                        <p:cTn id="12" dur="500"/>
                                        <p:tgtEl>
                                          <p:spTgt spid="102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26"/>
                                        </p:tgtEl>
                                        <p:attrNameLst>
                                          <p:attrName>style.visibility</p:attrName>
                                        </p:attrNameLst>
                                      </p:cBhvr>
                                      <p:to>
                                        <p:strVal val="visible"/>
                                      </p:to>
                                    </p:set>
                                    <p:animEffect transition="in" filter="fade">
                                      <p:cBhvr>
                                        <p:cTn id="17" dur="500"/>
                                        <p:tgtEl>
                                          <p:spTgt spid="102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1029"/>
                                        </p:tgtEl>
                                        <p:attrNameLst>
                                          <p:attrName>style.visibility</p:attrName>
                                        </p:attrNameLst>
                                      </p:cBhvr>
                                      <p:to>
                                        <p:strVal val="visible"/>
                                      </p:to>
                                    </p:set>
                                    <p:animEffect transition="in" filter="wipe(up)">
                                      <p:cBhvr>
                                        <p:cTn id="22" dur="500"/>
                                        <p:tgtEl>
                                          <p:spTgt spid="102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027"/>
                                        </p:tgtEl>
                                        <p:attrNameLst>
                                          <p:attrName>style.visibility</p:attrName>
                                        </p:attrNameLst>
                                      </p:cBhvr>
                                      <p:to>
                                        <p:strVal val="visible"/>
                                      </p:to>
                                    </p:set>
                                    <p:animEffect transition="in" filter="fade">
                                      <p:cBhvr>
                                        <p:cTn id="27" dur="500"/>
                                        <p:tgtEl>
                                          <p:spTgt spid="102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1030"/>
                                        </p:tgtEl>
                                        <p:attrNameLst>
                                          <p:attrName>style.visibility</p:attrName>
                                        </p:attrNameLst>
                                      </p:cBhvr>
                                      <p:to>
                                        <p:strVal val="visible"/>
                                      </p:to>
                                    </p:set>
                                    <p:animEffect transition="in" filter="wipe(down)">
                                      <p:cBhvr>
                                        <p:cTn id="32" dur="500"/>
                                        <p:tgtEl>
                                          <p:spTgt spid="10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680E957-10DB-4D1B-A39F-0403E5A081C8}"/>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US" sz="5400" dirty="0">
                <a:solidFill>
                  <a:srgbClr val="FFFFFF"/>
                </a:solidFill>
              </a:rPr>
              <a:t>Query Variations Recap</a:t>
            </a:r>
          </a:p>
        </p:txBody>
      </p:sp>
      <p:cxnSp>
        <p:nvCxnSpPr>
          <p:cNvPr id="14" name="Straight Connector 13">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7" name="Picture 6" descr="A screen shot of a smart phone&#10;&#10;Description automatically generated">
            <a:extLst>
              <a:ext uri="{FF2B5EF4-FFF2-40B4-BE49-F238E27FC236}">
                <a16:creationId xmlns:a16="http://schemas.microsoft.com/office/drawing/2014/main" id="{FA9864A0-F6C8-4C2A-A6D0-FD6B84A91D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45185" y="2426818"/>
            <a:ext cx="2228681" cy="3997637"/>
          </a:xfrm>
          <a:prstGeom prst="rect">
            <a:avLst/>
          </a:prstGeom>
        </p:spPr>
      </p:pic>
      <p:cxnSp>
        <p:nvCxnSpPr>
          <p:cNvPr id="16" name="Straight Connector 15">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5" name="Content Placeholder 4" descr="A screenshot of a cell phone&#10;&#10;Description automatically generated">
            <a:extLst>
              <a:ext uri="{FF2B5EF4-FFF2-40B4-BE49-F238E27FC236}">
                <a16:creationId xmlns:a16="http://schemas.microsoft.com/office/drawing/2014/main" id="{5C0C5D2E-6E90-48CB-B06F-F1473986C83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690027" y="2426818"/>
            <a:ext cx="4966009" cy="3997637"/>
          </a:xfrm>
          <a:prstGeom prst="rect">
            <a:avLst/>
          </a:prstGeom>
        </p:spPr>
      </p:pic>
    </p:spTree>
    <p:extLst>
      <p:ext uri="{BB962C8B-B14F-4D97-AF65-F5344CB8AC3E}">
        <p14:creationId xmlns:p14="http://schemas.microsoft.com/office/powerpoint/2010/main" val="139535870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Content Placeholder 3">
            <a:extLst>
              <a:ext uri="{FF2B5EF4-FFF2-40B4-BE49-F238E27FC236}">
                <a16:creationId xmlns:a16="http://schemas.microsoft.com/office/drawing/2014/main" id="{1D1A7FF4-8483-48EF-9BFC-A55DFC3E4255}"/>
              </a:ext>
            </a:extLst>
          </p:cNvPr>
          <p:cNvPicPr>
            <a:picLocks noGrp="1" noChangeAspect="1"/>
          </p:cNvPicPr>
          <p:nvPr>
            <p:ph idx="1"/>
          </p:nvPr>
        </p:nvPicPr>
        <p:blipFill>
          <a:blip r:embed="rId2"/>
          <a:stretch>
            <a:fillRect/>
          </a:stretch>
        </p:blipFill>
        <p:spPr>
          <a:xfrm>
            <a:off x="3752850" y="0"/>
            <a:ext cx="4686300" cy="6858000"/>
          </a:xfrm>
          <a:prstGeom prst="rect">
            <a:avLst/>
          </a:prstGeom>
        </p:spPr>
      </p:pic>
    </p:spTree>
    <p:extLst>
      <p:ext uri="{BB962C8B-B14F-4D97-AF65-F5344CB8AC3E}">
        <p14:creationId xmlns:p14="http://schemas.microsoft.com/office/powerpoint/2010/main" val="241041853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E426CA-A704-4889-B515-0360FB29F484}"/>
              </a:ext>
            </a:extLst>
          </p:cNvPr>
          <p:cNvSpPr>
            <a:spLocks noGrp="1"/>
          </p:cNvSpPr>
          <p:nvPr>
            <p:ph type="title"/>
          </p:nvPr>
        </p:nvSpPr>
        <p:spPr/>
        <p:txBody>
          <a:bodyPr/>
          <a:lstStyle/>
          <a:p>
            <a:r>
              <a:rPr lang="en-US" dirty="0"/>
              <a:t>What does it look like?</a:t>
            </a:r>
          </a:p>
        </p:txBody>
      </p:sp>
      <p:pic>
        <p:nvPicPr>
          <p:cNvPr id="20" name="Content Placeholder 3">
            <a:extLst>
              <a:ext uri="{FF2B5EF4-FFF2-40B4-BE49-F238E27FC236}">
                <a16:creationId xmlns:a16="http://schemas.microsoft.com/office/drawing/2014/main" id="{DB7F1633-249B-4BCB-842E-C56DAEB3B297}"/>
              </a:ext>
            </a:extLst>
          </p:cNvPr>
          <p:cNvPicPr>
            <a:picLocks noGrp="1" noChangeAspect="1"/>
          </p:cNvPicPr>
          <p:nvPr>
            <p:ph idx="1"/>
          </p:nvPr>
        </p:nvPicPr>
        <p:blipFill rotWithShape="1">
          <a:blip r:embed="rId2"/>
          <a:stretch/>
        </p:blipFill>
        <p:spPr>
          <a:xfrm>
            <a:off x="3608719" y="1825625"/>
            <a:ext cx="4974561" cy="4351338"/>
          </a:xfrm>
          <a:prstGeom prst="rect">
            <a:avLst/>
          </a:prstGeom>
        </p:spPr>
      </p:pic>
    </p:spTree>
    <p:extLst>
      <p:ext uri="{BB962C8B-B14F-4D97-AF65-F5344CB8AC3E}">
        <p14:creationId xmlns:p14="http://schemas.microsoft.com/office/powerpoint/2010/main" val="229147943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D055B63-F4D1-4028-8409-99862BB262C1}"/>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703424FC-C587-41A7-9766-FFF7965B05A1}"/>
              </a:ext>
            </a:extLst>
          </p:cNvPr>
          <p:cNvPicPr>
            <a:picLocks noChangeAspect="1"/>
          </p:cNvPicPr>
          <p:nvPr/>
        </p:nvPicPr>
        <p:blipFill>
          <a:blip r:embed="rId2"/>
          <a:stretch>
            <a:fillRect/>
          </a:stretch>
        </p:blipFill>
        <p:spPr>
          <a:xfrm>
            <a:off x="3155994" y="0"/>
            <a:ext cx="5880011" cy="6858000"/>
          </a:xfrm>
          <a:prstGeom prst="rect">
            <a:avLst/>
          </a:prstGeom>
        </p:spPr>
      </p:pic>
    </p:spTree>
    <p:extLst>
      <p:ext uri="{BB962C8B-B14F-4D97-AF65-F5344CB8AC3E}">
        <p14:creationId xmlns:p14="http://schemas.microsoft.com/office/powerpoint/2010/main" val="20463296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E7278D2-D59A-44C7-B897-ADACF6D65812}"/>
              </a:ext>
            </a:extLst>
          </p:cNvPr>
          <p:cNvPicPr>
            <a:picLocks noChangeAspect="1"/>
          </p:cNvPicPr>
          <p:nvPr/>
        </p:nvPicPr>
        <p:blipFill rotWithShape="1">
          <a:blip r:embed="rId2"/>
          <a:srcRect b="6639"/>
          <a:stretch/>
        </p:blipFill>
        <p:spPr>
          <a:xfrm>
            <a:off x="20" y="10"/>
            <a:ext cx="12191980" cy="6857990"/>
          </a:xfrm>
          <a:prstGeom prst="rect">
            <a:avLst/>
          </a:prstGeom>
        </p:spPr>
      </p:pic>
    </p:spTree>
    <p:extLst>
      <p:ext uri="{BB962C8B-B14F-4D97-AF65-F5344CB8AC3E}">
        <p14:creationId xmlns:p14="http://schemas.microsoft.com/office/powerpoint/2010/main" val="134329028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D055B63-F4D1-4028-8409-99862BB262C1}"/>
              </a:ext>
            </a:extLst>
          </p:cNvPr>
          <p:cNvSpPr>
            <a:spLocks noGrp="1"/>
          </p:cNvSpPr>
          <p:nvPr>
            <p:ph idx="1"/>
          </p:nvPr>
        </p:nvSpPr>
        <p:spPr/>
        <p:txBody>
          <a:bodyPr/>
          <a:lstStyle/>
          <a:p>
            <a:endParaRPr lang="en-US"/>
          </a:p>
        </p:txBody>
      </p:sp>
      <p:pic>
        <p:nvPicPr>
          <p:cNvPr id="2" name="Picture 1">
            <a:extLst>
              <a:ext uri="{FF2B5EF4-FFF2-40B4-BE49-F238E27FC236}">
                <a16:creationId xmlns:a16="http://schemas.microsoft.com/office/drawing/2014/main" id="{C6DD8EF2-F787-40DF-9A97-A037817AC65E}"/>
              </a:ext>
            </a:extLst>
          </p:cNvPr>
          <p:cNvPicPr>
            <a:picLocks noChangeAspect="1"/>
          </p:cNvPicPr>
          <p:nvPr/>
        </p:nvPicPr>
        <p:blipFill>
          <a:blip r:embed="rId2"/>
          <a:stretch>
            <a:fillRect/>
          </a:stretch>
        </p:blipFill>
        <p:spPr>
          <a:xfrm>
            <a:off x="3030000" y="0"/>
            <a:ext cx="6132000" cy="6858000"/>
          </a:xfrm>
          <a:prstGeom prst="rect">
            <a:avLst/>
          </a:prstGeom>
        </p:spPr>
      </p:pic>
    </p:spTree>
    <p:extLst>
      <p:ext uri="{BB962C8B-B14F-4D97-AF65-F5344CB8AC3E}">
        <p14:creationId xmlns:p14="http://schemas.microsoft.com/office/powerpoint/2010/main" val="376117534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Content Placeholder 3">
            <a:extLst>
              <a:ext uri="{FF2B5EF4-FFF2-40B4-BE49-F238E27FC236}">
                <a16:creationId xmlns:a16="http://schemas.microsoft.com/office/drawing/2014/main" id="{1D1A7FF4-8483-48EF-9BFC-A55DFC3E4255}"/>
              </a:ext>
            </a:extLst>
          </p:cNvPr>
          <p:cNvPicPr>
            <a:picLocks noGrp="1" noChangeAspect="1"/>
          </p:cNvPicPr>
          <p:nvPr>
            <p:ph idx="1"/>
          </p:nvPr>
        </p:nvPicPr>
        <p:blipFill>
          <a:blip r:embed="rId2"/>
          <a:stretch>
            <a:fillRect/>
          </a:stretch>
        </p:blipFill>
        <p:spPr>
          <a:xfrm>
            <a:off x="3752850" y="0"/>
            <a:ext cx="4686300" cy="6858000"/>
          </a:xfrm>
          <a:prstGeom prst="rect">
            <a:avLst/>
          </a:prstGeom>
        </p:spPr>
      </p:pic>
    </p:spTree>
    <p:extLst>
      <p:ext uri="{BB962C8B-B14F-4D97-AF65-F5344CB8AC3E}">
        <p14:creationId xmlns:p14="http://schemas.microsoft.com/office/powerpoint/2010/main" val="219441587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Content Placeholder 3">
            <a:extLst>
              <a:ext uri="{FF2B5EF4-FFF2-40B4-BE49-F238E27FC236}">
                <a16:creationId xmlns:a16="http://schemas.microsoft.com/office/drawing/2014/main" id="{CCB59710-C74E-4581-B186-ABA54C690E71}"/>
              </a:ext>
            </a:extLst>
          </p:cNvPr>
          <p:cNvPicPr>
            <a:picLocks noGrp="1" noChangeAspect="1"/>
          </p:cNvPicPr>
          <p:nvPr>
            <p:ph idx="1"/>
          </p:nvPr>
        </p:nvPicPr>
        <p:blipFill>
          <a:blip r:embed="rId2"/>
          <a:stretch>
            <a:fillRect/>
          </a:stretch>
        </p:blipFill>
        <p:spPr>
          <a:xfrm>
            <a:off x="643467" y="1806871"/>
            <a:ext cx="10905066" cy="3244256"/>
          </a:xfrm>
          <a:prstGeom prst="rect">
            <a:avLst/>
          </a:prstGeom>
        </p:spPr>
      </p:pic>
    </p:spTree>
    <p:extLst>
      <p:ext uri="{BB962C8B-B14F-4D97-AF65-F5344CB8AC3E}">
        <p14:creationId xmlns:p14="http://schemas.microsoft.com/office/powerpoint/2010/main" val="64922819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8A4CFB-811A-4782-8152-2449B104F84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40EED19-BFE1-4E2A-B92D-3C96A6723B76}"/>
              </a:ext>
            </a:extLst>
          </p:cNvPr>
          <p:cNvSpPr>
            <a:spLocks noGrp="1"/>
          </p:cNvSpPr>
          <p:nvPr>
            <p:ph idx="1"/>
          </p:nvPr>
        </p:nvSpPr>
        <p:spPr/>
        <p:txBody>
          <a:bodyPr/>
          <a:lstStyle/>
          <a:p>
            <a:endParaRPr lang="en-US"/>
          </a:p>
        </p:txBody>
      </p:sp>
      <p:pic>
        <p:nvPicPr>
          <p:cNvPr id="6" name="Picture 5">
            <a:extLst>
              <a:ext uri="{FF2B5EF4-FFF2-40B4-BE49-F238E27FC236}">
                <a16:creationId xmlns:a16="http://schemas.microsoft.com/office/drawing/2014/main" id="{498D3FE6-89D3-4E4B-A6AF-39D5D0036130}"/>
              </a:ext>
            </a:extLst>
          </p:cNvPr>
          <p:cNvPicPr>
            <a:picLocks noChangeAspect="1"/>
          </p:cNvPicPr>
          <p:nvPr/>
        </p:nvPicPr>
        <p:blipFill>
          <a:blip r:embed="rId2"/>
          <a:stretch>
            <a:fillRect/>
          </a:stretch>
        </p:blipFill>
        <p:spPr>
          <a:xfrm>
            <a:off x="66675" y="1743185"/>
            <a:ext cx="12125325" cy="3209925"/>
          </a:xfrm>
          <a:prstGeom prst="rect">
            <a:avLst/>
          </a:prstGeom>
        </p:spPr>
      </p:pic>
    </p:spTree>
    <p:extLst>
      <p:ext uri="{BB962C8B-B14F-4D97-AF65-F5344CB8AC3E}">
        <p14:creationId xmlns:p14="http://schemas.microsoft.com/office/powerpoint/2010/main" val="26520410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E5445C6-DD42-4979-86FF-03730E8C6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734" y="321733"/>
            <a:ext cx="11573488" cy="6214534"/>
          </a:xfrm>
          <a:prstGeom prst="rect">
            <a:avLst/>
          </a:prstGeom>
          <a:solidFill>
            <a:schemeClr val="bg1">
              <a:lumMod val="75000"/>
              <a:lumOff val="25000"/>
            </a:schemeClr>
          </a:solidFill>
          <a:ln w="127000" cap="sq" cmpd="thinThick">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9251D26-9F0F-4919-B8AE-28265108680C}"/>
              </a:ext>
            </a:extLst>
          </p:cNvPr>
          <p:cNvSpPr>
            <a:spLocks noGrp="1"/>
          </p:cNvSpPr>
          <p:nvPr>
            <p:ph type="title"/>
          </p:nvPr>
        </p:nvSpPr>
        <p:spPr>
          <a:xfrm>
            <a:off x="1524000" y="1122362"/>
            <a:ext cx="9144000" cy="2840037"/>
          </a:xfrm>
        </p:spPr>
        <p:txBody>
          <a:bodyPr vert="horz" lIns="91440" tIns="45720" rIns="91440" bIns="45720" rtlCol="0" anchor="b">
            <a:normAutofit/>
          </a:bodyPr>
          <a:lstStyle/>
          <a:p>
            <a:pPr algn="ctr"/>
            <a:r>
              <a:rPr lang="en-US" sz="5800" kern="1200" dirty="0">
                <a:solidFill>
                  <a:schemeClr val="tx1"/>
                </a:solidFill>
                <a:latin typeface="+mj-lt"/>
                <a:ea typeface="+mj-ea"/>
                <a:cs typeface="+mj-cs"/>
              </a:rPr>
              <a:t>Tools and Tips</a:t>
            </a:r>
          </a:p>
        </p:txBody>
      </p:sp>
      <p:sp>
        <p:nvSpPr>
          <p:cNvPr id="5" name="Text Placeholder 4">
            <a:extLst>
              <a:ext uri="{FF2B5EF4-FFF2-40B4-BE49-F238E27FC236}">
                <a16:creationId xmlns:a16="http://schemas.microsoft.com/office/drawing/2014/main" id="{57693719-43F6-4FCF-93AF-DB81B71D1502}"/>
              </a:ext>
            </a:extLst>
          </p:cNvPr>
          <p:cNvSpPr>
            <a:spLocks noGrp="1"/>
          </p:cNvSpPr>
          <p:nvPr>
            <p:ph type="body" idx="1"/>
          </p:nvPr>
        </p:nvSpPr>
        <p:spPr>
          <a:xfrm>
            <a:off x="1524000" y="4256436"/>
            <a:ext cx="9144000" cy="1600818"/>
          </a:xfrm>
        </p:spPr>
        <p:txBody>
          <a:bodyPr vert="horz" lIns="91440" tIns="45720" rIns="91440" bIns="45720" rtlCol="0">
            <a:normAutofit/>
          </a:bodyPr>
          <a:lstStyle/>
          <a:p>
            <a:pPr algn="ctr"/>
            <a:endParaRPr lang="en-US" sz="2400" kern="1200">
              <a:solidFill>
                <a:schemeClr val="accent1"/>
              </a:solidFill>
              <a:latin typeface="+mn-lt"/>
              <a:ea typeface="+mn-ea"/>
              <a:cs typeface="+mn-cs"/>
            </a:endParaRPr>
          </a:p>
        </p:txBody>
      </p:sp>
      <p:cxnSp>
        <p:nvCxnSpPr>
          <p:cNvPr id="14" name="Straight Connector 13">
            <a:extLst>
              <a:ext uri="{FF2B5EF4-FFF2-40B4-BE49-F238E27FC236}">
                <a16:creationId xmlns:a16="http://schemas.microsoft.com/office/drawing/2014/main" id="{45000665-DFC7-417E-8FD7-516A0F15C9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4109417"/>
            <a:ext cx="2743200" cy="0"/>
          </a:xfrm>
          <a:prstGeom prst="line">
            <a:avLst/>
          </a:prstGeom>
          <a:ln w="127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24489394"/>
      </p:ext>
    </p:extLst>
  </p:cSld>
  <p:clrMapOvr>
    <a:overrideClrMapping bg1="dk1" tx1="lt1" bg2="dk2" tx2="lt2" accent1="accent1" accent2="accent2" accent3="accent3" accent4="accent4" accent5="accent5" accent6="accent6" hlink="hlink" folHlink="folHlink"/>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7E12BC92-68F3-49E3-8455-B2D886D4448E}"/>
              </a:ext>
            </a:extLst>
          </p:cNvPr>
          <p:cNvSpPr>
            <a:spLocks noGrp="1"/>
          </p:cNvSpPr>
          <p:nvPr>
            <p:ph type="title"/>
          </p:nvPr>
        </p:nvSpPr>
        <p:spPr>
          <a:xfrm>
            <a:off x="801277" y="373116"/>
            <a:ext cx="10589445" cy="742383"/>
          </a:xfrm>
        </p:spPr>
        <p:txBody>
          <a:bodyPr anchor="b">
            <a:noAutofit/>
          </a:bodyPr>
          <a:lstStyle/>
          <a:p>
            <a:pPr algn="ctr"/>
            <a:r>
              <a:rPr lang="en-US" sz="3600" dirty="0">
                <a:latin typeface="Courier New" panose="02070309020205020404" pitchFamily="49" charset="0"/>
                <a:cs typeface="Courier New" panose="02070309020205020404" pitchFamily="49" charset="0"/>
              </a:rPr>
              <a:t>import { </a:t>
            </a:r>
            <a:r>
              <a:rPr lang="en-US" sz="3600" dirty="0" err="1">
                <a:latin typeface="Courier New" panose="02070309020205020404" pitchFamily="49" charset="0"/>
                <a:cs typeface="Courier New" panose="02070309020205020404" pitchFamily="49" charset="0"/>
              </a:rPr>
              <a:t>oc</a:t>
            </a:r>
            <a:r>
              <a:rPr lang="en-US" sz="3600" dirty="0">
                <a:latin typeface="Courier New" panose="02070309020205020404" pitchFamily="49" charset="0"/>
                <a:cs typeface="Courier New" panose="02070309020205020404" pitchFamily="49" charset="0"/>
              </a:rPr>
              <a:t> } from '</a:t>
            </a:r>
            <a:r>
              <a:rPr lang="en-US" sz="3600" dirty="0" err="1">
                <a:latin typeface="Courier New" panose="02070309020205020404" pitchFamily="49" charset="0"/>
                <a:cs typeface="Courier New" panose="02070309020205020404" pitchFamily="49" charset="0"/>
              </a:rPr>
              <a:t>ts-optchain</a:t>
            </a:r>
            <a:r>
              <a:rPr lang="en-US" sz="3600" dirty="0">
                <a:latin typeface="Courier New" panose="02070309020205020404" pitchFamily="49" charset="0"/>
                <a:cs typeface="Courier New" panose="02070309020205020404" pitchFamily="49" charset="0"/>
              </a:rPr>
              <a:t>';</a:t>
            </a:r>
          </a:p>
        </p:txBody>
      </p:sp>
      <p:cxnSp>
        <p:nvCxnSpPr>
          <p:cNvPr id="10" name="Straight Connector 9">
            <a:extLst>
              <a:ext uri="{FF2B5EF4-FFF2-40B4-BE49-F238E27FC236}">
                <a16:creationId xmlns:a16="http://schemas.microsoft.com/office/drawing/2014/main" id="{645863A0-0EBC-4C9B-958B-06AD3E75BB1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581807" y="2056720"/>
            <a:ext cx="9473046"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2" name="Content Placeholder 2">
            <a:extLst>
              <a:ext uri="{FF2B5EF4-FFF2-40B4-BE49-F238E27FC236}">
                <a16:creationId xmlns:a16="http://schemas.microsoft.com/office/drawing/2014/main" id="{A7BA12E5-1A87-4ACC-98FA-8C801E05F2A3}"/>
              </a:ext>
            </a:extLst>
          </p:cNvPr>
          <p:cNvSpPr>
            <a:spLocks noGrp="1"/>
          </p:cNvSpPr>
          <p:nvPr>
            <p:ph idx="1"/>
          </p:nvPr>
        </p:nvSpPr>
        <p:spPr>
          <a:xfrm>
            <a:off x="1451579" y="1115499"/>
            <a:ext cx="9603274" cy="586499"/>
          </a:xfrm>
        </p:spPr>
        <p:txBody>
          <a:bodyPr>
            <a:normAutofit/>
          </a:bodyPr>
          <a:lstStyle/>
          <a:p>
            <a:pPr marL="0" indent="0" algn="ctr">
              <a:buNone/>
            </a:pPr>
            <a:r>
              <a:rPr lang="en-US" sz="1800" dirty="0"/>
              <a:t>(at least until </a:t>
            </a:r>
            <a:r>
              <a:rPr lang="en-US" sz="1800" dirty="0">
                <a:hlinkClick r:id="rId2"/>
              </a:rPr>
              <a:t>https://github.com/tc39/proposal-optional-chaining</a:t>
            </a:r>
            <a:r>
              <a:rPr lang="en-US" sz="1800" dirty="0"/>
              <a:t> is approved...)</a:t>
            </a:r>
          </a:p>
        </p:txBody>
      </p:sp>
      <p:pic>
        <p:nvPicPr>
          <p:cNvPr id="3" name="Picture 2">
            <a:extLst>
              <a:ext uri="{FF2B5EF4-FFF2-40B4-BE49-F238E27FC236}">
                <a16:creationId xmlns:a16="http://schemas.microsoft.com/office/drawing/2014/main" id="{0F84146A-5D59-459B-8EB6-3070893F8C7E}"/>
              </a:ext>
            </a:extLst>
          </p:cNvPr>
          <p:cNvPicPr>
            <a:picLocks noChangeAspect="1"/>
          </p:cNvPicPr>
          <p:nvPr/>
        </p:nvPicPr>
        <p:blipFill>
          <a:blip r:embed="rId3"/>
          <a:stretch>
            <a:fillRect/>
          </a:stretch>
        </p:blipFill>
        <p:spPr>
          <a:xfrm>
            <a:off x="3188677" y="1535518"/>
            <a:ext cx="5738446" cy="5275186"/>
          </a:xfrm>
          <a:prstGeom prst="rect">
            <a:avLst/>
          </a:prstGeom>
        </p:spPr>
      </p:pic>
    </p:spTree>
    <p:extLst>
      <p:ext uri="{BB962C8B-B14F-4D97-AF65-F5344CB8AC3E}">
        <p14:creationId xmlns:p14="http://schemas.microsoft.com/office/powerpoint/2010/main" val="173001527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B45A142-4255-493C-8284-5D566C121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rgbClr val="404040">
              <a:alpha val="89804"/>
            </a:srgbClr>
          </a:solidFill>
          <a:ln w="127000" cap="sq" cmpd="thinThick">
            <a:solidFill>
              <a:srgbClr val="595959">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7953522-0AB3-4BB3-92BD-47B0549EFACA}"/>
              </a:ext>
            </a:extLst>
          </p:cNvPr>
          <p:cNvSpPr>
            <a:spLocks noGrp="1"/>
          </p:cNvSpPr>
          <p:nvPr>
            <p:ph type="title"/>
          </p:nvPr>
        </p:nvSpPr>
        <p:spPr>
          <a:xfrm>
            <a:off x="674237" y="914400"/>
            <a:ext cx="3657600" cy="2887579"/>
          </a:xfrm>
        </p:spPr>
        <p:txBody>
          <a:bodyPr vert="horz" lIns="91440" tIns="45720" rIns="91440" bIns="45720" rtlCol="0" anchor="b">
            <a:normAutofit/>
          </a:bodyPr>
          <a:lstStyle/>
          <a:p>
            <a:pPr algn="ctr"/>
            <a:r>
              <a:rPr lang="en-US" sz="4800" kern="1200">
                <a:solidFill>
                  <a:srgbClr val="FFFFFF"/>
                </a:solidFill>
                <a:latin typeface="+mj-lt"/>
                <a:ea typeface="+mj-ea"/>
                <a:cs typeface="+mj-cs"/>
              </a:rPr>
              <a:t>Fragments</a:t>
            </a:r>
          </a:p>
        </p:txBody>
      </p:sp>
      <p:cxnSp>
        <p:nvCxnSpPr>
          <p:cNvPr id="12" name="Straight Connector 11">
            <a:extLst>
              <a:ext uri="{FF2B5EF4-FFF2-40B4-BE49-F238E27FC236}">
                <a16:creationId xmlns:a16="http://schemas.microsoft.com/office/drawing/2014/main" id="{38FB9660-F42F-4313-BBC4-47C007FE48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7" name="Content Placeholder 3" descr="A screen shot of a smart phone&#10;&#10;Description automatically generated">
            <a:extLst>
              <a:ext uri="{FF2B5EF4-FFF2-40B4-BE49-F238E27FC236}">
                <a16:creationId xmlns:a16="http://schemas.microsoft.com/office/drawing/2014/main" id="{D20D659C-5DEC-475C-8903-61541FC7A487}"/>
              </a:ext>
            </a:extLst>
          </p:cNvPr>
          <p:cNvPicPr>
            <a:picLocks noGrp="1" noChangeAspect="1"/>
          </p:cNvPicPr>
          <p:nvPr>
            <p:ph idx="1"/>
          </p:nvPr>
        </p:nvPicPr>
        <p:blipFill>
          <a:blip r:embed="rId2"/>
          <a:stretch>
            <a:fillRect/>
          </a:stretch>
        </p:blipFill>
        <p:spPr>
          <a:xfrm>
            <a:off x="5482827" y="492573"/>
            <a:ext cx="5895535" cy="5880796"/>
          </a:xfrm>
          <a:prstGeom prst="rect">
            <a:avLst/>
          </a:prstGeom>
        </p:spPr>
      </p:pic>
    </p:spTree>
    <p:extLst>
      <p:ext uri="{BB962C8B-B14F-4D97-AF65-F5344CB8AC3E}">
        <p14:creationId xmlns:p14="http://schemas.microsoft.com/office/powerpoint/2010/main" val="184182786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3" name="Content Placeholder 7">
            <a:extLst>
              <a:ext uri="{FF2B5EF4-FFF2-40B4-BE49-F238E27FC236}">
                <a16:creationId xmlns:a16="http://schemas.microsoft.com/office/drawing/2014/main" id="{0B5C251E-F535-4F4C-ACA7-99B86C8B3DC9}"/>
              </a:ext>
            </a:extLst>
          </p:cNvPr>
          <p:cNvPicPr>
            <a:picLocks noGrp="1" noChangeAspect="1"/>
          </p:cNvPicPr>
          <p:nvPr>
            <p:ph idx="1"/>
          </p:nvPr>
        </p:nvPicPr>
        <p:blipFill>
          <a:blip r:embed="rId2"/>
          <a:stretch>
            <a:fillRect/>
          </a:stretch>
        </p:blipFill>
        <p:spPr>
          <a:xfrm>
            <a:off x="1008267" y="643466"/>
            <a:ext cx="10175466" cy="5571067"/>
          </a:xfrm>
          <a:prstGeom prst="rect">
            <a:avLst/>
          </a:prstGeom>
        </p:spPr>
      </p:pic>
    </p:spTree>
    <p:extLst>
      <p:ext uri="{BB962C8B-B14F-4D97-AF65-F5344CB8AC3E}">
        <p14:creationId xmlns:p14="http://schemas.microsoft.com/office/powerpoint/2010/main" val="354348976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722149-3305-4579-AA79-FE8CF4825AA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B86FBE4-9AAD-4100-A6CA-29D2EAF586B8}"/>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FBE4CE35-A9A2-4632-AC8A-AA625C341C58}"/>
              </a:ext>
            </a:extLst>
          </p:cNvPr>
          <p:cNvPicPr>
            <a:picLocks noChangeAspect="1"/>
          </p:cNvPicPr>
          <p:nvPr/>
        </p:nvPicPr>
        <p:blipFill>
          <a:blip r:embed="rId2"/>
          <a:stretch>
            <a:fillRect/>
          </a:stretch>
        </p:blipFill>
        <p:spPr>
          <a:xfrm>
            <a:off x="6500648" y="2082920"/>
            <a:ext cx="5460788" cy="2923764"/>
          </a:xfrm>
          <a:prstGeom prst="rect">
            <a:avLst/>
          </a:prstGeom>
        </p:spPr>
      </p:pic>
      <p:pic>
        <p:nvPicPr>
          <p:cNvPr id="5" name="Picture 4">
            <a:extLst>
              <a:ext uri="{FF2B5EF4-FFF2-40B4-BE49-F238E27FC236}">
                <a16:creationId xmlns:a16="http://schemas.microsoft.com/office/drawing/2014/main" id="{926E207C-5692-4875-9316-46C14CC73A4E}"/>
              </a:ext>
            </a:extLst>
          </p:cNvPr>
          <p:cNvPicPr>
            <a:picLocks noChangeAspect="1"/>
          </p:cNvPicPr>
          <p:nvPr/>
        </p:nvPicPr>
        <p:blipFill>
          <a:blip r:embed="rId3"/>
          <a:stretch>
            <a:fillRect/>
          </a:stretch>
        </p:blipFill>
        <p:spPr>
          <a:xfrm>
            <a:off x="157654" y="2082920"/>
            <a:ext cx="5346507" cy="2923764"/>
          </a:xfrm>
          <a:prstGeom prst="rect">
            <a:avLst/>
          </a:prstGeom>
        </p:spPr>
      </p:pic>
      <p:sp>
        <p:nvSpPr>
          <p:cNvPr id="6" name="Arrow: Right 5">
            <a:extLst>
              <a:ext uri="{FF2B5EF4-FFF2-40B4-BE49-F238E27FC236}">
                <a16:creationId xmlns:a16="http://schemas.microsoft.com/office/drawing/2014/main" id="{0C834DF0-2F2E-4804-95C2-F33A8B80C801}"/>
              </a:ext>
            </a:extLst>
          </p:cNvPr>
          <p:cNvSpPr/>
          <p:nvPr/>
        </p:nvSpPr>
        <p:spPr>
          <a:xfrm>
            <a:off x="5131679" y="3044341"/>
            <a:ext cx="1556162" cy="100092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68807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Content Placeholder 3">
            <a:extLst>
              <a:ext uri="{FF2B5EF4-FFF2-40B4-BE49-F238E27FC236}">
                <a16:creationId xmlns:a16="http://schemas.microsoft.com/office/drawing/2014/main" id="{277A19CA-EFB1-461E-945E-E42AA3389672}"/>
              </a:ext>
            </a:extLst>
          </p:cNvPr>
          <p:cNvPicPr>
            <a:picLocks noGrp="1" noChangeAspect="1"/>
          </p:cNvPicPr>
          <p:nvPr>
            <p:ph idx="1"/>
          </p:nvPr>
        </p:nvPicPr>
        <p:blipFill>
          <a:blip r:embed="rId2"/>
          <a:stretch>
            <a:fillRect/>
          </a:stretch>
        </p:blipFill>
        <p:spPr>
          <a:xfrm>
            <a:off x="1434020" y="643466"/>
            <a:ext cx="9323960" cy="5571067"/>
          </a:xfrm>
          <a:prstGeom prst="rect">
            <a:avLst/>
          </a:prstGeom>
        </p:spPr>
      </p:pic>
    </p:spTree>
    <p:extLst>
      <p:ext uri="{BB962C8B-B14F-4D97-AF65-F5344CB8AC3E}">
        <p14:creationId xmlns:p14="http://schemas.microsoft.com/office/powerpoint/2010/main" val="39452964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B811CD66-1287-4C8F-BDE1-6D7DDBF323C1}"/>
              </a:ext>
            </a:extLst>
          </p:cNvPr>
          <p:cNvCxnSpPr>
            <a:cxnSpLocks/>
          </p:cNvCxnSpPr>
          <p:nvPr/>
        </p:nvCxnSpPr>
        <p:spPr>
          <a:xfrm>
            <a:off x="3495822" y="5943600"/>
            <a:ext cx="7857978"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E12AC351-6044-47B4-8CE0-4B8BD4C4C001}"/>
              </a:ext>
            </a:extLst>
          </p:cNvPr>
          <p:cNvCxnSpPr>
            <a:cxnSpLocks/>
          </p:cNvCxnSpPr>
          <p:nvPr/>
        </p:nvCxnSpPr>
        <p:spPr>
          <a:xfrm flipV="1">
            <a:off x="3516924" y="1690688"/>
            <a:ext cx="0" cy="4302149"/>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F13CD8DC-99CD-4E5A-9849-5DBB24289BFD}"/>
              </a:ext>
            </a:extLst>
          </p:cNvPr>
          <p:cNvSpPr txBox="1"/>
          <p:nvPr/>
        </p:nvSpPr>
        <p:spPr>
          <a:xfrm>
            <a:off x="863600" y="1925831"/>
            <a:ext cx="2383299" cy="3785652"/>
          </a:xfrm>
          <a:prstGeom prst="rect">
            <a:avLst/>
          </a:prstGeom>
          <a:noFill/>
        </p:spPr>
        <p:txBody>
          <a:bodyPr wrap="square" rtlCol="0">
            <a:spAutoFit/>
          </a:bodyPr>
          <a:lstStyle/>
          <a:p>
            <a:pPr algn="ctr"/>
            <a:r>
              <a:rPr lang="en-US" sz="4800" dirty="0"/>
              <a:t>How Hard a Problem Actually Is</a:t>
            </a:r>
          </a:p>
        </p:txBody>
      </p:sp>
      <p:sp>
        <p:nvSpPr>
          <p:cNvPr id="16" name="TextBox 15">
            <a:extLst>
              <a:ext uri="{FF2B5EF4-FFF2-40B4-BE49-F238E27FC236}">
                <a16:creationId xmlns:a16="http://schemas.microsoft.com/office/drawing/2014/main" id="{E55581A1-82AD-4050-86A7-47C3522E2513}"/>
              </a:ext>
            </a:extLst>
          </p:cNvPr>
          <p:cNvSpPr txBox="1"/>
          <p:nvPr/>
        </p:nvSpPr>
        <p:spPr>
          <a:xfrm>
            <a:off x="5338689" y="6168683"/>
            <a:ext cx="2539219" cy="646331"/>
          </a:xfrm>
          <a:prstGeom prst="rect">
            <a:avLst/>
          </a:prstGeom>
          <a:noFill/>
        </p:spPr>
        <p:txBody>
          <a:bodyPr wrap="square" rtlCol="0">
            <a:spAutoFit/>
          </a:bodyPr>
          <a:lstStyle/>
          <a:p>
            <a:pPr algn="ctr"/>
            <a:r>
              <a:rPr lang="en-US" sz="3600" dirty="0"/>
              <a:t>Time</a:t>
            </a:r>
          </a:p>
        </p:txBody>
      </p:sp>
      <p:sp>
        <p:nvSpPr>
          <p:cNvPr id="19" name="Arrow: Right 18">
            <a:extLst>
              <a:ext uri="{FF2B5EF4-FFF2-40B4-BE49-F238E27FC236}">
                <a16:creationId xmlns:a16="http://schemas.microsoft.com/office/drawing/2014/main" id="{079E33CC-8B43-4961-A14F-196770A34981}"/>
              </a:ext>
            </a:extLst>
          </p:cNvPr>
          <p:cNvSpPr/>
          <p:nvPr/>
        </p:nvSpPr>
        <p:spPr>
          <a:xfrm>
            <a:off x="11148646" y="5711483"/>
            <a:ext cx="337619" cy="457200"/>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1348810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D60A45-1A27-4045-94BE-61C6667FBDC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B05B808-692C-4B7A-B705-55BA1F70A29F}"/>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A9F4E569-DD07-4F56-AB20-7CEF85846EA1}"/>
              </a:ext>
            </a:extLst>
          </p:cNvPr>
          <p:cNvPicPr>
            <a:picLocks noChangeAspect="1"/>
          </p:cNvPicPr>
          <p:nvPr/>
        </p:nvPicPr>
        <p:blipFill>
          <a:blip r:embed="rId2"/>
          <a:stretch>
            <a:fillRect/>
          </a:stretch>
        </p:blipFill>
        <p:spPr>
          <a:xfrm>
            <a:off x="0" y="2548365"/>
            <a:ext cx="12192000" cy="1761269"/>
          </a:xfrm>
          <a:prstGeom prst="rect">
            <a:avLst/>
          </a:prstGeom>
        </p:spPr>
      </p:pic>
    </p:spTree>
    <p:extLst>
      <p:ext uri="{BB962C8B-B14F-4D97-AF65-F5344CB8AC3E}">
        <p14:creationId xmlns:p14="http://schemas.microsoft.com/office/powerpoint/2010/main" val="283873024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6">
            <a:extLst>
              <a:ext uri="{FF2B5EF4-FFF2-40B4-BE49-F238E27FC236}">
                <a16:creationId xmlns:a16="http://schemas.microsoft.com/office/drawing/2014/main" id="{AB45A142-4255-493C-8284-5D566C121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rgbClr val="404040">
              <a:alpha val="89804"/>
            </a:srgbClr>
          </a:solidFill>
          <a:ln w="127000" cap="sq" cmpd="thinThick">
            <a:solidFill>
              <a:srgbClr val="595959">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493FD06-8B1A-4F8F-935E-B9F2CFAA2C06}"/>
              </a:ext>
            </a:extLst>
          </p:cNvPr>
          <p:cNvSpPr>
            <a:spLocks noGrp="1"/>
          </p:cNvSpPr>
          <p:nvPr>
            <p:ph type="title"/>
          </p:nvPr>
        </p:nvSpPr>
        <p:spPr>
          <a:xfrm>
            <a:off x="674237" y="914400"/>
            <a:ext cx="3657600" cy="2887579"/>
          </a:xfrm>
        </p:spPr>
        <p:txBody>
          <a:bodyPr vert="horz" lIns="91440" tIns="45720" rIns="91440" bIns="45720" rtlCol="0" anchor="b">
            <a:normAutofit/>
          </a:bodyPr>
          <a:lstStyle/>
          <a:p>
            <a:pPr algn="ctr"/>
            <a:r>
              <a:rPr lang="en-US" sz="4800" kern="1200">
                <a:solidFill>
                  <a:srgbClr val="FFFFFF"/>
                </a:solidFill>
                <a:latin typeface="+mj-lt"/>
                <a:ea typeface="+mj-ea"/>
                <a:cs typeface="+mj-cs"/>
              </a:rPr>
              <a:t>How do I get started?</a:t>
            </a:r>
          </a:p>
        </p:txBody>
      </p:sp>
      <p:cxnSp>
        <p:nvCxnSpPr>
          <p:cNvPr id="19" name="Straight Connector 18">
            <a:extLst>
              <a:ext uri="{FF2B5EF4-FFF2-40B4-BE49-F238E27FC236}">
                <a16:creationId xmlns:a16="http://schemas.microsoft.com/office/drawing/2014/main" id="{38FB9660-F42F-4313-BBC4-47C007FE48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7" name="Content Placeholder 3">
            <a:extLst>
              <a:ext uri="{FF2B5EF4-FFF2-40B4-BE49-F238E27FC236}">
                <a16:creationId xmlns:a16="http://schemas.microsoft.com/office/drawing/2014/main" id="{EEAAA7E4-E8EB-42F8-9B7A-CD8FCF4AECD0}"/>
              </a:ext>
            </a:extLst>
          </p:cNvPr>
          <p:cNvPicPr>
            <a:picLocks noGrp="1" noChangeAspect="1"/>
          </p:cNvPicPr>
          <p:nvPr>
            <p:ph idx="1"/>
          </p:nvPr>
        </p:nvPicPr>
        <p:blipFill>
          <a:blip r:embed="rId2"/>
          <a:stretch>
            <a:fillRect/>
          </a:stretch>
        </p:blipFill>
        <p:spPr>
          <a:xfrm>
            <a:off x="5153822" y="672290"/>
            <a:ext cx="6553545" cy="5521361"/>
          </a:xfrm>
          <a:prstGeom prst="rect">
            <a:avLst/>
          </a:prstGeom>
        </p:spPr>
      </p:pic>
      <p:sp>
        <p:nvSpPr>
          <p:cNvPr id="5" name="TextBox 4">
            <a:extLst>
              <a:ext uri="{FF2B5EF4-FFF2-40B4-BE49-F238E27FC236}">
                <a16:creationId xmlns:a16="http://schemas.microsoft.com/office/drawing/2014/main" id="{3F063D02-64D0-4528-9AA6-E4EF1FEA8438}"/>
              </a:ext>
            </a:extLst>
          </p:cNvPr>
          <p:cNvSpPr txBox="1"/>
          <p:nvPr/>
        </p:nvSpPr>
        <p:spPr>
          <a:xfrm>
            <a:off x="6650893" y="6313159"/>
            <a:ext cx="4048369" cy="375139"/>
          </a:xfrm>
          <a:prstGeom prst="rect">
            <a:avLst/>
          </a:prstGeom>
          <a:noFill/>
        </p:spPr>
        <p:txBody>
          <a:bodyPr wrap="square" rtlCol="0">
            <a:spAutoFit/>
          </a:bodyPr>
          <a:lstStyle/>
          <a:p>
            <a:r>
              <a:rPr lang="en-US" dirty="0"/>
              <a:t>https://codesandbox.io/s/l9mlzv756q</a:t>
            </a:r>
          </a:p>
        </p:txBody>
      </p:sp>
    </p:spTree>
    <p:extLst>
      <p:ext uri="{BB962C8B-B14F-4D97-AF65-F5344CB8AC3E}">
        <p14:creationId xmlns:p14="http://schemas.microsoft.com/office/powerpoint/2010/main" val="59349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7FD14-C41E-4A1C-AC2B-763F09511E15}"/>
              </a:ext>
            </a:extLst>
          </p:cNvPr>
          <p:cNvSpPr>
            <a:spLocks noGrp="1"/>
          </p:cNvSpPr>
          <p:nvPr>
            <p:ph type="title"/>
          </p:nvPr>
        </p:nvSpPr>
        <p:spPr/>
        <p:txBody>
          <a:bodyPr/>
          <a:lstStyle/>
          <a:p>
            <a:endParaRPr lang="en-US"/>
          </a:p>
        </p:txBody>
      </p:sp>
      <p:pic>
        <p:nvPicPr>
          <p:cNvPr id="5" name="Content Placeholder 4" descr="Power">
            <a:extLst>
              <a:ext uri="{FF2B5EF4-FFF2-40B4-BE49-F238E27FC236}">
                <a16:creationId xmlns:a16="http://schemas.microsoft.com/office/drawing/2014/main" id="{2B0F4BCB-CB9F-4FEE-A84D-A327B28F9E91}"/>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843473" y="2509087"/>
            <a:ext cx="2948781" cy="2948781"/>
          </a:xfrm>
        </p:spPr>
      </p:pic>
      <p:sp>
        <p:nvSpPr>
          <p:cNvPr id="6" name="TextBox 5">
            <a:extLst>
              <a:ext uri="{FF2B5EF4-FFF2-40B4-BE49-F238E27FC236}">
                <a16:creationId xmlns:a16="http://schemas.microsoft.com/office/drawing/2014/main" id="{87DADEE1-9636-4239-997E-73332FBE4BB7}"/>
              </a:ext>
            </a:extLst>
          </p:cNvPr>
          <p:cNvSpPr txBox="1"/>
          <p:nvPr/>
        </p:nvSpPr>
        <p:spPr>
          <a:xfrm>
            <a:off x="7571574" y="5785503"/>
            <a:ext cx="4119073" cy="830997"/>
          </a:xfrm>
          <a:prstGeom prst="rect">
            <a:avLst/>
          </a:prstGeom>
          <a:noFill/>
        </p:spPr>
        <p:txBody>
          <a:bodyPr wrap="square" rtlCol="0">
            <a:spAutoFit/>
          </a:bodyPr>
          <a:lstStyle/>
          <a:p>
            <a:pPr algn="r"/>
            <a:r>
              <a:rPr lang="en-US" sz="4800" dirty="0"/>
              <a:t>3</a:t>
            </a:r>
            <a:r>
              <a:rPr lang="en-US" sz="4800" baseline="30000" dirty="0"/>
              <a:t>rd</a:t>
            </a:r>
            <a:r>
              <a:rPr lang="en-US" sz="4800" dirty="0"/>
              <a:t> Party</a:t>
            </a:r>
          </a:p>
        </p:txBody>
      </p:sp>
      <p:sp>
        <p:nvSpPr>
          <p:cNvPr id="7" name="TextBox 6">
            <a:extLst>
              <a:ext uri="{FF2B5EF4-FFF2-40B4-BE49-F238E27FC236}">
                <a16:creationId xmlns:a16="http://schemas.microsoft.com/office/drawing/2014/main" id="{BBE1F576-5CE9-4971-9736-36364CE6C93C}"/>
              </a:ext>
            </a:extLst>
          </p:cNvPr>
          <p:cNvSpPr txBox="1"/>
          <p:nvPr/>
        </p:nvSpPr>
        <p:spPr>
          <a:xfrm>
            <a:off x="501353" y="5785503"/>
            <a:ext cx="1384419" cy="923330"/>
          </a:xfrm>
          <a:prstGeom prst="rect">
            <a:avLst/>
          </a:prstGeom>
          <a:noFill/>
        </p:spPr>
        <p:txBody>
          <a:bodyPr wrap="square" rtlCol="0">
            <a:spAutoFit/>
          </a:bodyPr>
          <a:lstStyle/>
          <a:p>
            <a:r>
              <a:rPr lang="en-US" sz="5400" dirty="0"/>
              <a:t>You</a:t>
            </a:r>
          </a:p>
        </p:txBody>
      </p:sp>
      <p:sp>
        <p:nvSpPr>
          <p:cNvPr id="8" name="Cloud 7">
            <a:extLst>
              <a:ext uri="{FF2B5EF4-FFF2-40B4-BE49-F238E27FC236}">
                <a16:creationId xmlns:a16="http://schemas.microsoft.com/office/drawing/2014/main" id="{63CB03D2-08CA-4C1D-B1F8-3F5B260CFC06}"/>
              </a:ext>
            </a:extLst>
          </p:cNvPr>
          <p:cNvSpPr/>
          <p:nvPr/>
        </p:nvSpPr>
        <p:spPr>
          <a:xfrm rot="2272966">
            <a:off x="7219056" y="2026508"/>
            <a:ext cx="6622990" cy="5930781"/>
          </a:xfrm>
          <a:prstGeom prst="cloud">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9" name="Sun 8">
            <a:extLst>
              <a:ext uri="{FF2B5EF4-FFF2-40B4-BE49-F238E27FC236}">
                <a16:creationId xmlns:a16="http://schemas.microsoft.com/office/drawing/2014/main" id="{46879202-61D9-42AF-A09E-18B9086AC1AC}"/>
              </a:ext>
            </a:extLst>
          </p:cNvPr>
          <p:cNvSpPr/>
          <p:nvPr/>
        </p:nvSpPr>
        <p:spPr>
          <a:xfrm>
            <a:off x="2986579" y="0"/>
            <a:ext cx="3871597" cy="3450364"/>
          </a:xfrm>
          <a:prstGeom prst="sun">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5A1831E3-287E-4712-B0B8-5F3D5B752EC1}"/>
              </a:ext>
            </a:extLst>
          </p:cNvPr>
          <p:cNvSpPr txBox="1"/>
          <p:nvPr/>
        </p:nvSpPr>
        <p:spPr>
          <a:xfrm>
            <a:off x="7234727" y="5848618"/>
            <a:ext cx="4119073" cy="830997"/>
          </a:xfrm>
          <a:prstGeom prst="rect">
            <a:avLst/>
          </a:prstGeom>
          <a:noFill/>
        </p:spPr>
        <p:txBody>
          <a:bodyPr wrap="square" rtlCol="0">
            <a:spAutoFit/>
          </a:bodyPr>
          <a:lstStyle/>
          <a:p>
            <a:pPr algn="r"/>
            <a:r>
              <a:rPr lang="en-US" sz="4800" dirty="0"/>
              <a:t>Also You</a:t>
            </a:r>
          </a:p>
        </p:txBody>
      </p:sp>
      <p:pic>
        <p:nvPicPr>
          <p:cNvPr id="3" name="Picture 2">
            <a:extLst>
              <a:ext uri="{FF2B5EF4-FFF2-40B4-BE49-F238E27FC236}">
                <a16:creationId xmlns:a16="http://schemas.microsoft.com/office/drawing/2014/main" id="{90C9B3F0-243F-4337-A9A3-421B02871D96}"/>
              </a:ext>
            </a:extLst>
          </p:cNvPr>
          <p:cNvPicPr>
            <a:picLocks noChangeAspect="1"/>
          </p:cNvPicPr>
          <p:nvPr/>
        </p:nvPicPr>
        <p:blipFill>
          <a:blip r:embed="rId4"/>
          <a:stretch>
            <a:fillRect/>
          </a:stretch>
        </p:blipFill>
        <p:spPr>
          <a:xfrm>
            <a:off x="369646" y="3212122"/>
            <a:ext cx="1588716" cy="2731477"/>
          </a:xfrm>
          <a:prstGeom prst="rect">
            <a:avLst/>
          </a:prstGeom>
        </p:spPr>
      </p:pic>
    </p:spTree>
    <p:extLst>
      <p:ext uri="{BB962C8B-B14F-4D97-AF65-F5344CB8AC3E}">
        <p14:creationId xmlns:p14="http://schemas.microsoft.com/office/powerpoint/2010/main" val="1962968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path" presetSubtype="0" accel="50000" decel="50000" fill="hold" nodeType="clickEffect">
                                  <p:stCondLst>
                                    <p:cond delay="0"/>
                                  </p:stCondLst>
                                  <p:childTnLst>
                                    <p:animMotion origin="layout" path="M -3.95833E-6 2.96296E-6 L -0.53112 0.02199 " pathEditMode="relative" rAng="0" ptsTypes="AA">
                                      <p:cBhvr>
                                        <p:cTn id="16" dur="2000" fill="hold"/>
                                        <p:tgtEl>
                                          <p:spTgt spid="5"/>
                                        </p:tgtEl>
                                        <p:attrNameLst>
                                          <p:attrName>ppt_x</p:attrName>
                                          <p:attrName>ppt_y</p:attrName>
                                        </p:attrNameLst>
                                      </p:cBhvr>
                                      <p:rCtr x="-26563" y="1088"/>
                                    </p:animMotion>
                                  </p:childTnLst>
                                </p:cTn>
                              </p:par>
                            </p:childTnLst>
                          </p:cTn>
                        </p:par>
                      </p:childTnLst>
                    </p:cTn>
                  </p:par>
                  <p:par>
                    <p:cTn id="17" fill="hold">
                      <p:stCondLst>
                        <p:cond delay="indefinite"/>
                      </p:stCondLst>
                      <p:childTnLst>
                        <p:par>
                          <p:cTn id="18" fill="hold">
                            <p:stCondLst>
                              <p:cond delay="0"/>
                            </p:stCondLst>
                            <p:childTnLst>
                              <p:par>
                                <p:cTn id="19" presetID="2" presetClass="entr" presetSubtype="9"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anim calcmode="lin" valueType="num">
                                      <p:cBhvr additive="base">
                                        <p:cTn id="21" dur="1250" fill="hold"/>
                                        <p:tgtEl>
                                          <p:spTgt spid="9"/>
                                        </p:tgtEl>
                                        <p:attrNameLst>
                                          <p:attrName>ppt_x</p:attrName>
                                        </p:attrNameLst>
                                      </p:cBhvr>
                                      <p:tavLst>
                                        <p:tav tm="0">
                                          <p:val>
                                            <p:strVal val="0-#ppt_w/2"/>
                                          </p:val>
                                        </p:tav>
                                        <p:tav tm="100000">
                                          <p:val>
                                            <p:strVal val="#ppt_x"/>
                                          </p:val>
                                        </p:tav>
                                      </p:tavLst>
                                    </p:anim>
                                    <p:anim calcmode="lin" valueType="num">
                                      <p:cBhvr additive="base">
                                        <p:cTn id="22" dur="1250" fill="hold"/>
                                        <p:tgtEl>
                                          <p:spTgt spid="9"/>
                                        </p:tgtEl>
                                        <p:attrNameLst>
                                          <p:attrName>ppt_y</p:attrName>
                                        </p:attrNameLst>
                                      </p:cBhvr>
                                      <p:tavLst>
                                        <p:tav tm="0">
                                          <p:val>
                                            <p:strVal val="0-#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grpId="0" nodeType="clickEffect">
                                  <p:stCondLst>
                                    <p:cond delay="0"/>
                                  </p:stCondLst>
                                  <p:childTnLst>
                                    <p:animEffect transition="out" filter="fade">
                                      <p:cBhvr>
                                        <p:cTn id="26" dur="500"/>
                                        <p:tgtEl>
                                          <p:spTgt spid="8"/>
                                        </p:tgtEl>
                                      </p:cBhvr>
                                    </p:animEffect>
                                    <p:set>
                                      <p:cBhvr>
                                        <p:cTn id="27"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animBg="1"/>
      <p:bldP spid="9" grpId="0" animBg="1"/>
      <p:bldP spid="10" grpId="0"/>
    </p:bldLst>
  </p:timing>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Content Placeholder 3">
            <a:extLst>
              <a:ext uri="{FF2B5EF4-FFF2-40B4-BE49-F238E27FC236}">
                <a16:creationId xmlns:a16="http://schemas.microsoft.com/office/drawing/2014/main" id="{ACF30F81-B036-4B91-8DE7-B2BFCB517328}"/>
              </a:ext>
            </a:extLst>
          </p:cNvPr>
          <p:cNvPicPr>
            <a:picLocks noGrp="1" noChangeAspect="1"/>
          </p:cNvPicPr>
          <p:nvPr>
            <p:ph idx="1"/>
          </p:nvPr>
        </p:nvPicPr>
        <p:blipFill>
          <a:blip r:embed="rId2"/>
          <a:stretch>
            <a:fillRect/>
          </a:stretch>
        </p:blipFill>
        <p:spPr>
          <a:xfrm>
            <a:off x="1548190" y="643466"/>
            <a:ext cx="9095619" cy="5571067"/>
          </a:xfrm>
          <a:prstGeom prst="rect">
            <a:avLst/>
          </a:prstGeom>
        </p:spPr>
      </p:pic>
      <p:sp>
        <p:nvSpPr>
          <p:cNvPr id="5" name="TextBox 4">
            <a:extLst>
              <a:ext uri="{FF2B5EF4-FFF2-40B4-BE49-F238E27FC236}">
                <a16:creationId xmlns:a16="http://schemas.microsoft.com/office/drawing/2014/main" id="{F76AA0E8-D1CB-44AD-9EE1-83720AF73397}"/>
              </a:ext>
            </a:extLst>
          </p:cNvPr>
          <p:cNvSpPr txBox="1"/>
          <p:nvPr/>
        </p:nvSpPr>
        <p:spPr>
          <a:xfrm>
            <a:off x="7333490" y="6488668"/>
            <a:ext cx="4858510" cy="369332"/>
          </a:xfrm>
          <a:prstGeom prst="rect">
            <a:avLst/>
          </a:prstGeom>
          <a:noFill/>
        </p:spPr>
        <p:txBody>
          <a:bodyPr wrap="none" rtlCol="0">
            <a:spAutoFit/>
          </a:bodyPr>
          <a:lstStyle/>
          <a:p>
            <a:r>
              <a:rPr lang="en-US" dirty="0"/>
              <a:t>https://rollbar.com/blog/top-10-javascript-errors/</a:t>
            </a:r>
          </a:p>
        </p:txBody>
      </p:sp>
    </p:spTree>
    <p:extLst>
      <p:ext uri="{BB962C8B-B14F-4D97-AF65-F5344CB8AC3E}">
        <p14:creationId xmlns:p14="http://schemas.microsoft.com/office/powerpoint/2010/main" val="333037634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2" name="Picture 1" descr="C:\Users\mwarg\AppData\Local\Packages\Microsoft.Office.OneNote_8wekyb3d8bbwe\TempState\msohtmlclip\clip_image001.png">
            <a:extLst>
              <a:ext uri="{FF2B5EF4-FFF2-40B4-BE49-F238E27FC236}">
                <a16:creationId xmlns:a16="http://schemas.microsoft.com/office/drawing/2014/main" id="{A054852A-417B-43CA-B546-C0C8ABE90BB6}"/>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029529" y="643466"/>
            <a:ext cx="8132941" cy="55710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602356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quals 3">
            <a:extLst>
              <a:ext uri="{FF2B5EF4-FFF2-40B4-BE49-F238E27FC236}">
                <a16:creationId xmlns:a16="http://schemas.microsoft.com/office/drawing/2014/main" id="{87734789-8922-4691-8736-808BD583B4E4}"/>
              </a:ext>
            </a:extLst>
          </p:cNvPr>
          <p:cNvSpPr/>
          <p:nvPr/>
        </p:nvSpPr>
        <p:spPr>
          <a:xfrm>
            <a:off x="4649741" y="2625998"/>
            <a:ext cx="2892518" cy="1671320"/>
          </a:xfrm>
          <a:prstGeom prst="mathEqual">
            <a:avLst>
              <a:gd name="adj1" fmla="val 28130"/>
              <a:gd name="adj2" fmla="val 1913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TextBox 4">
            <a:extLst>
              <a:ext uri="{FF2B5EF4-FFF2-40B4-BE49-F238E27FC236}">
                <a16:creationId xmlns:a16="http://schemas.microsoft.com/office/drawing/2014/main" id="{8FBFA04C-75A7-44CC-BBB0-4864A6194D4F}"/>
              </a:ext>
            </a:extLst>
          </p:cNvPr>
          <p:cNvSpPr txBox="1"/>
          <p:nvPr/>
        </p:nvSpPr>
        <p:spPr>
          <a:xfrm>
            <a:off x="2976880" y="410005"/>
            <a:ext cx="6238240" cy="2215991"/>
          </a:xfrm>
          <a:prstGeom prst="rect">
            <a:avLst/>
          </a:prstGeom>
          <a:noFill/>
        </p:spPr>
        <p:txBody>
          <a:bodyPr wrap="square" rtlCol="0">
            <a:spAutoFit/>
          </a:bodyPr>
          <a:lstStyle/>
          <a:p>
            <a:pPr algn="ctr"/>
            <a:r>
              <a:rPr lang="en-US" sz="13800" dirty="0">
                <a:latin typeface="Rubik" panose="00000500000000000000" pitchFamily="2" charset="-79"/>
                <a:cs typeface="Rubik" panose="00000500000000000000" pitchFamily="2" charset="-79"/>
              </a:rPr>
              <a:t>TYPES</a:t>
            </a:r>
          </a:p>
        </p:txBody>
      </p:sp>
      <p:sp>
        <p:nvSpPr>
          <p:cNvPr id="6" name="TextBox 5">
            <a:extLst>
              <a:ext uri="{FF2B5EF4-FFF2-40B4-BE49-F238E27FC236}">
                <a16:creationId xmlns:a16="http://schemas.microsoft.com/office/drawing/2014/main" id="{349FB122-6BA2-4917-A885-FB012C05A7FD}"/>
              </a:ext>
            </a:extLst>
          </p:cNvPr>
          <p:cNvSpPr txBox="1"/>
          <p:nvPr/>
        </p:nvSpPr>
        <p:spPr>
          <a:xfrm>
            <a:off x="2976880" y="4297318"/>
            <a:ext cx="6238240" cy="2215991"/>
          </a:xfrm>
          <a:prstGeom prst="rect">
            <a:avLst/>
          </a:prstGeom>
          <a:noFill/>
        </p:spPr>
        <p:txBody>
          <a:bodyPr wrap="square" rtlCol="0">
            <a:spAutoFit/>
          </a:bodyPr>
          <a:lstStyle/>
          <a:p>
            <a:pPr algn="ctr"/>
            <a:r>
              <a:rPr lang="en-US" sz="13800" dirty="0">
                <a:latin typeface="Rubik" panose="00000500000000000000" pitchFamily="2" charset="-79"/>
                <a:cs typeface="Rubik" panose="00000500000000000000" pitchFamily="2" charset="-79"/>
              </a:rPr>
              <a:t>TOOLS</a:t>
            </a:r>
          </a:p>
        </p:txBody>
      </p:sp>
    </p:spTree>
    <p:extLst>
      <p:ext uri="{BB962C8B-B14F-4D97-AF65-F5344CB8AC3E}">
        <p14:creationId xmlns:p14="http://schemas.microsoft.com/office/powerpoint/2010/main" val="4154932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6" grpId="0"/>
    </p:bldLst>
  </p:timing>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 name="Freeform: Shape 30">
            <a:extLst>
              <a:ext uri="{FF2B5EF4-FFF2-40B4-BE49-F238E27FC236}">
                <a16:creationId xmlns:a16="http://schemas.microsoft.com/office/drawing/2014/main" id="{42285737-90EE-47DC-AC80-8AE156B119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 y="-1"/>
            <a:ext cx="4403709" cy="6858001"/>
          </a:xfrm>
          <a:custGeom>
            <a:avLst/>
            <a:gdLst>
              <a:gd name="connsiteX0" fmla="*/ 3223890 w 4403709"/>
              <a:gd name="connsiteY0" fmla="*/ 6858001 h 6858001"/>
              <a:gd name="connsiteX1" fmla="*/ 4101908 w 4403709"/>
              <a:gd name="connsiteY1" fmla="*/ 6858001 h 6858001"/>
              <a:gd name="connsiteX2" fmla="*/ 3254950 w 4403709"/>
              <a:gd name="connsiteY2" fmla="*/ 1599356 h 6858001"/>
              <a:gd name="connsiteX3" fmla="*/ 3254950 w 4403709"/>
              <a:gd name="connsiteY3" fmla="*/ 1594062 h 6858001"/>
              <a:gd name="connsiteX4" fmla="*/ 4403709 w 4403709"/>
              <a:gd name="connsiteY4" fmla="*/ 0 h 6858001"/>
              <a:gd name="connsiteX5" fmla="*/ 3254950 w 4403709"/>
              <a:gd name="connsiteY5" fmla="*/ 0 h 6858001"/>
              <a:gd name="connsiteX6" fmla="*/ 2903520 w 4403709"/>
              <a:gd name="connsiteY6" fmla="*/ 0 h 6858001"/>
              <a:gd name="connsiteX7" fmla="*/ 0 w 4403709"/>
              <a:gd name="connsiteY7" fmla="*/ 0 h 6858001"/>
              <a:gd name="connsiteX8" fmla="*/ 0 w 4403709"/>
              <a:gd name="connsiteY8" fmla="*/ 6858000 h 6858001"/>
              <a:gd name="connsiteX9" fmla="*/ 3223890 w 4403709"/>
              <a:gd name="connsiteY9" fmla="*/ 685800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03709" h="6858001">
                <a:moveTo>
                  <a:pt x="3223890" y="6858001"/>
                </a:moveTo>
                <a:lnTo>
                  <a:pt x="4101908" y="6858001"/>
                </a:lnTo>
                <a:lnTo>
                  <a:pt x="3254950" y="1599356"/>
                </a:lnTo>
                <a:lnTo>
                  <a:pt x="3254950" y="1594062"/>
                </a:lnTo>
                <a:lnTo>
                  <a:pt x="4403709" y="0"/>
                </a:lnTo>
                <a:lnTo>
                  <a:pt x="3254950" y="0"/>
                </a:lnTo>
                <a:lnTo>
                  <a:pt x="2903520" y="0"/>
                </a:lnTo>
                <a:lnTo>
                  <a:pt x="0" y="0"/>
                </a:lnTo>
                <a:lnTo>
                  <a:pt x="0" y="6858000"/>
                </a:lnTo>
                <a:lnTo>
                  <a:pt x="3223890" y="6858000"/>
                </a:lnTo>
                <a:close/>
              </a:path>
            </a:pathLst>
          </a:custGeom>
          <a:ln>
            <a:noFill/>
          </a:ln>
        </p:spPr>
        <p:style>
          <a:lnRef idx="2">
            <a:schemeClr val="accent1">
              <a:shade val="50000"/>
            </a:schemeClr>
          </a:lnRef>
          <a:fillRef idx="1002">
            <a:schemeClr val="dk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33" name="Group 32">
            <a:extLst>
              <a:ext uri="{FF2B5EF4-FFF2-40B4-BE49-F238E27FC236}">
                <a16:creationId xmlns:a16="http://schemas.microsoft.com/office/drawing/2014/main" id="{B57BDC17-F1B3-455F-BBF1-680AA1F25C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315292" y="0"/>
            <a:ext cx="2436813" cy="6858001"/>
            <a:chOff x="1320800" y="0"/>
            <a:chExt cx="2436813" cy="6858001"/>
          </a:xfrm>
        </p:grpSpPr>
        <p:sp>
          <p:nvSpPr>
            <p:cNvPr id="34" name="Freeform 6">
              <a:extLst>
                <a:ext uri="{FF2B5EF4-FFF2-40B4-BE49-F238E27FC236}">
                  <a16:creationId xmlns:a16="http://schemas.microsoft.com/office/drawing/2014/main" id="{64E2FA9A-FEF7-4501-B0EB-5E45EDD217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35" name="Freeform 7">
              <a:extLst>
                <a:ext uri="{FF2B5EF4-FFF2-40B4-BE49-F238E27FC236}">
                  <a16:creationId xmlns:a16="http://schemas.microsoft.com/office/drawing/2014/main" id="{BC38192B-B4CB-47D4-A3B1-10010247F1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rgbClr val="595959"/>
            </a:solidFill>
            <a:ln>
              <a:noFill/>
            </a:ln>
          </p:spPr>
        </p:sp>
        <p:sp>
          <p:nvSpPr>
            <p:cNvPr id="36" name="Freeform 8">
              <a:extLst>
                <a:ext uri="{FF2B5EF4-FFF2-40B4-BE49-F238E27FC236}">
                  <a16:creationId xmlns:a16="http://schemas.microsoft.com/office/drawing/2014/main" id="{96330E33-E171-4B0F-82B5-AF7230399B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rgbClr val="262626"/>
            </a:solidFill>
            <a:ln>
              <a:noFill/>
            </a:ln>
          </p:spPr>
        </p:sp>
        <p:sp>
          <p:nvSpPr>
            <p:cNvPr id="37" name="Freeform 9">
              <a:extLst>
                <a:ext uri="{FF2B5EF4-FFF2-40B4-BE49-F238E27FC236}">
                  <a16:creationId xmlns:a16="http://schemas.microsoft.com/office/drawing/2014/main" id="{332B1723-69BF-42D7-B757-0FA059E152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38" name="Freeform 10">
              <a:extLst>
                <a:ext uri="{FF2B5EF4-FFF2-40B4-BE49-F238E27FC236}">
                  <a16:creationId xmlns:a16="http://schemas.microsoft.com/office/drawing/2014/main" id="{F115D62D-1E96-48D1-A78D-D370A0BFB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39" name="Freeform 11">
              <a:extLst>
                <a:ext uri="{FF2B5EF4-FFF2-40B4-BE49-F238E27FC236}">
                  <a16:creationId xmlns:a16="http://schemas.microsoft.com/office/drawing/2014/main" id="{91C2876A-169D-4822-A766-C00578C88B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rgbClr val="404040"/>
            </a:solidFill>
            <a:ln>
              <a:noFill/>
            </a:ln>
          </p:spPr>
        </p:sp>
      </p:grpSp>
      <p:sp>
        <p:nvSpPr>
          <p:cNvPr id="2" name="Title 1">
            <a:extLst>
              <a:ext uri="{FF2B5EF4-FFF2-40B4-BE49-F238E27FC236}">
                <a16:creationId xmlns:a16="http://schemas.microsoft.com/office/drawing/2014/main" id="{8BEBE0DE-7B50-43AE-95AC-2512B77FDC47}"/>
              </a:ext>
            </a:extLst>
          </p:cNvPr>
          <p:cNvSpPr>
            <a:spLocks noGrp="1"/>
          </p:cNvSpPr>
          <p:nvPr>
            <p:ph type="title"/>
          </p:nvPr>
        </p:nvSpPr>
        <p:spPr>
          <a:xfrm>
            <a:off x="535020" y="685800"/>
            <a:ext cx="2780271" cy="5105400"/>
          </a:xfrm>
        </p:spPr>
        <p:txBody>
          <a:bodyPr>
            <a:normAutofit/>
          </a:bodyPr>
          <a:lstStyle/>
          <a:p>
            <a:r>
              <a:rPr lang="en-US" sz="4000">
                <a:solidFill>
                  <a:srgbClr val="FFFFFF"/>
                </a:solidFill>
              </a:rPr>
              <a:t>Resources</a:t>
            </a:r>
          </a:p>
        </p:txBody>
      </p:sp>
      <p:graphicFrame>
        <p:nvGraphicFramePr>
          <p:cNvPr id="26" name="Content Placeholder 2">
            <a:extLst>
              <a:ext uri="{FF2B5EF4-FFF2-40B4-BE49-F238E27FC236}">
                <a16:creationId xmlns:a16="http://schemas.microsoft.com/office/drawing/2014/main" id="{92E29710-A6E8-458E-8F80-4E82A5014FF9}"/>
              </a:ext>
            </a:extLst>
          </p:cNvPr>
          <p:cNvGraphicFramePr>
            <a:graphicFrameLocks noGrp="1"/>
          </p:cNvGraphicFramePr>
          <p:nvPr>
            <p:ph idx="1"/>
            <p:extLst>
              <p:ext uri="{D42A27DB-BD31-4B8C-83A1-F6EECF244321}">
                <p14:modId xmlns:p14="http://schemas.microsoft.com/office/powerpoint/2010/main" val="1841493176"/>
              </p:ext>
            </p:extLst>
          </p:nvPr>
        </p:nvGraphicFramePr>
        <p:xfrm>
          <a:off x="5010150" y="685800"/>
          <a:ext cx="6492875" cy="5105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0595156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3962611-DFD5-4092-AAFD-559E3DFCE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488" y="0"/>
            <a:ext cx="10910292"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2270F1FA-0425-408F-9861-80BF5AFB27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9CF9DE9B-98B3-4C37-9EBD-ED2A1D964807}"/>
              </a:ext>
            </a:extLst>
          </p:cNvPr>
          <p:cNvSpPr>
            <a:spLocks noGrp="1"/>
          </p:cNvSpPr>
          <p:nvPr>
            <p:ph type="ctrTitle"/>
          </p:nvPr>
        </p:nvSpPr>
        <p:spPr>
          <a:xfrm>
            <a:off x="3045368" y="2043663"/>
            <a:ext cx="6105194" cy="2031055"/>
          </a:xfrm>
        </p:spPr>
        <p:txBody>
          <a:bodyPr>
            <a:normAutofit/>
          </a:bodyPr>
          <a:lstStyle/>
          <a:p>
            <a:r>
              <a:rPr lang="en-US">
                <a:solidFill>
                  <a:srgbClr val="FFFFFF"/>
                </a:solidFill>
              </a:rPr>
              <a:t>THANK YOU</a:t>
            </a:r>
          </a:p>
        </p:txBody>
      </p:sp>
      <p:sp>
        <p:nvSpPr>
          <p:cNvPr id="3" name="Subtitle 2">
            <a:extLst>
              <a:ext uri="{FF2B5EF4-FFF2-40B4-BE49-F238E27FC236}">
                <a16:creationId xmlns:a16="http://schemas.microsoft.com/office/drawing/2014/main" id="{790F13B9-D69A-43AB-AA3C-11406A4145A4}"/>
              </a:ext>
            </a:extLst>
          </p:cNvPr>
          <p:cNvSpPr>
            <a:spLocks noGrp="1"/>
          </p:cNvSpPr>
          <p:nvPr>
            <p:ph type="subTitle" idx="1"/>
          </p:nvPr>
        </p:nvSpPr>
        <p:spPr>
          <a:xfrm>
            <a:off x="3045368" y="4074718"/>
            <a:ext cx="6105194" cy="682079"/>
          </a:xfrm>
        </p:spPr>
        <p:txBody>
          <a:bodyPr>
            <a:normAutofit/>
          </a:bodyPr>
          <a:lstStyle/>
          <a:p>
            <a:r>
              <a:rPr lang="en-US" dirty="0">
                <a:solidFill>
                  <a:srgbClr val="FFFFFF"/>
                </a:solidFill>
              </a:rPr>
              <a:t>@mwarger</a:t>
            </a:r>
          </a:p>
        </p:txBody>
      </p:sp>
    </p:spTree>
    <p:extLst>
      <p:ext uri="{BB962C8B-B14F-4D97-AF65-F5344CB8AC3E}">
        <p14:creationId xmlns:p14="http://schemas.microsoft.com/office/powerpoint/2010/main" val="15372961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82D43C-F655-40E8-AF89-A23A76620577}"/>
              </a:ext>
            </a:extLst>
          </p:cNvPr>
          <p:cNvSpPr>
            <a:spLocks noGrp="1"/>
          </p:cNvSpPr>
          <p:nvPr>
            <p:ph type="title"/>
          </p:nvPr>
        </p:nvSpPr>
        <p:spPr>
          <a:xfrm>
            <a:off x="838200" y="365125"/>
            <a:ext cx="10515600" cy="1325563"/>
          </a:xfrm>
        </p:spPr>
        <p:txBody>
          <a:bodyPr/>
          <a:lstStyle/>
          <a:p>
            <a:endParaRPr lang="en-US" dirty="0"/>
          </a:p>
        </p:txBody>
      </p:sp>
      <p:sp>
        <p:nvSpPr>
          <p:cNvPr id="3" name="Content Placeholder 2">
            <a:extLst>
              <a:ext uri="{FF2B5EF4-FFF2-40B4-BE49-F238E27FC236}">
                <a16:creationId xmlns:a16="http://schemas.microsoft.com/office/drawing/2014/main" id="{A63F3D74-4C67-48FE-9DAB-DE54A505DCC2}"/>
              </a:ext>
            </a:extLst>
          </p:cNvPr>
          <p:cNvSpPr>
            <a:spLocks noGrp="1"/>
          </p:cNvSpPr>
          <p:nvPr>
            <p:ph idx="1"/>
          </p:nvPr>
        </p:nvSpPr>
        <p:spPr/>
        <p:txBody>
          <a:bodyPr/>
          <a:lstStyle/>
          <a:p>
            <a:endParaRPr lang="en-US"/>
          </a:p>
        </p:txBody>
      </p:sp>
      <p:pic>
        <p:nvPicPr>
          <p:cNvPr id="3074" name="Picture 2" descr="Image result for ron throwing out computer gif">
            <a:extLst>
              <a:ext uri="{FF2B5EF4-FFF2-40B4-BE49-F238E27FC236}">
                <a16:creationId xmlns:a16="http://schemas.microsoft.com/office/drawing/2014/main" id="{1D0D0712-E5CC-4196-A1AD-9C5089A1FF61}"/>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2469661" y="860015"/>
            <a:ext cx="7448536" cy="51379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34754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close up of text on a white surface&#10;&#10;Description automatically generated">
            <a:extLst>
              <a:ext uri="{FF2B5EF4-FFF2-40B4-BE49-F238E27FC236}">
                <a16:creationId xmlns:a16="http://schemas.microsoft.com/office/drawing/2014/main" id="{88011AD7-D756-45EB-AC0E-4BF70D6FA03B}"/>
              </a:ext>
            </a:extLst>
          </p:cNvPr>
          <p:cNvPicPr>
            <a:picLocks noChangeAspect="1"/>
          </p:cNvPicPr>
          <p:nvPr/>
        </p:nvPicPr>
        <p:blipFill>
          <a:blip r:embed="rId2"/>
          <a:stretch>
            <a:fillRect/>
          </a:stretch>
        </p:blipFill>
        <p:spPr>
          <a:xfrm>
            <a:off x="3366177" y="643466"/>
            <a:ext cx="5459645" cy="5571067"/>
          </a:xfrm>
          <a:prstGeom prst="rect">
            <a:avLst/>
          </a:prstGeom>
        </p:spPr>
      </p:pic>
    </p:spTree>
    <p:extLst>
      <p:ext uri="{BB962C8B-B14F-4D97-AF65-F5344CB8AC3E}">
        <p14:creationId xmlns:p14="http://schemas.microsoft.com/office/powerpoint/2010/main" val="17923830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text on a white surface&#10;&#10;Description automatically generated">
            <a:extLst>
              <a:ext uri="{FF2B5EF4-FFF2-40B4-BE49-F238E27FC236}">
                <a16:creationId xmlns:a16="http://schemas.microsoft.com/office/drawing/2014/main" id="{88011AD7-D756-45EB-AC0E-4BF70D6FA03B}"/>
              </a:ext>
            </a:extLst>
          </p:cNvPr>
          <p:cNvPicPr>
            <a:picLocks noChangeAspect="1"/>
          </p:cNvPicPr>
          <p:nvPr/>
        </p:nvPicPr>
        <p:blipFill>
          <a:blip r:embed="rId2"/>
          <a:stretch>
            <a:fillRect/>
          </a:stretch>
        </p:blipFill>
        <p:spPr>
          <a:xfrm>
            <a:off x="-1026595" y="-2278678"/>
            <a:ext cx="12863070" cy="13120555"/>
          </a:xfrm>
          <a:prstGeom prst="rect">
            <a:avLst/>
          </a:prstGeom>
        </p:spPr>
      </p:pic>
    </p:spTree>
    <p:extLst>
      <p:ext uri="{BB962C8B-B14F-4D97-AF65-F5344CB8AC3E}">
        <p14:creationId xmlns:p14="http://schemas.microsoft.com/office/powerpoint/2010/main" val="111960938"/>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TotalTime>
  <Words>538</Words>
  <Application>Microsoft Office PowerPoint</Application>
  <PresentationFormat>Widescreen</PresentationFormat>
  <Paragraphs>102</Paragraphs>
  <Slides>67</Slides>
  <Notes>5</Notes>
  <HiddenSlides>0</HiddenSlides>
  <MMClips>4</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67</vt:i4>
      </vt:variant>
    </vt:vector>
  </HeadingPairs>
  <TitlesOfParts>
    <vt:vector size="79" baseType="lpstr">
      <vt:lpstr>Arial</vt:lpstr>
      <vt:lpstr>Calibri</vt:lpstr>
      <vt:lpstr>Calibri Light</vt:lpstr>
      <vt:lpstr>Courier New</vt:lpstr>
      <vt:lpstr>Dank Mono</vt:lpstr>
      <vt:lpstr>Gabriola</vt:lpstr>
      <vt:lpstr>Gill Sans MT</vt:lpstr>
      <vt:lpstr>Impact</vt:lpstr>
      <vt:lpstr>Rubik</vt:lpstr>
      <vt:lpstr>Segoe UI</vt:lpstr>
      <vt:lpstr>Segoe UI Semibold</vt:lpstr>
      <vt:lpstr>Office Theme</vt:lpstr>
      <vt:lpstr>Rock-Solid Components with TypeScript &amp; GraphQL</vt:lpstr>
      <vt:lpstr>PowerPoint Presentation</vt:lpstr>
      <vt:lpstr>PowerPoint Presentation</vt:lpstr>
      <vt:lpstr>The path to the front-end…</vt:lpstr>
      <vt:lpstr>PowerPoint Presentation</vt:lpstr>
      <vt:lpstr>PowerPoint Presentation</vt:lpstr>
      <vt:lpstr>PowerPoint Presentation</vt:lpstr>
      <vt:lpstr>PowerPoint Presentation</vt:lpstr>
      <vt:lpstr>PowerPoint Presentation</vt:lpstr>
      <vt:lpstr>PowerPoint Presentation</vt:lpstr>
      <vt:lpstr>Let’s discover…</vt:lpstr>
      <vt:lpstr>Why Types?</vt:lpstr>
      <vt:lpstr>PowerPoint Presentation</vt:lpstr>
      <vt:lpstr>PowerPoint Presentation</vt:lpstr>
      <vt:lpstr>PowerPoint Presentation</vt:lpstr>
      <vt:lpstr>PowerPoint Presentation</vt:lpstr>
      <vt:lpstr>A Better Editor!</vt:lpstr>
      <vt:lpstr>Let’s discover…</vt:lpstr>
      <vt:lpstr>A spectrum of types…</vt:lpstr>
      <vt:lpstr>What is TypeScript?</vt:lpstr>
      <vt:lpstr>PowerPoint Presentation</vt:lpstr>
      <vt:lpstr>A Basic Type</vt:lpstr>
      <vt:lpstr>An Object Type</vt:lpstr>
      <vt:lpstr>An Array Type</vt:lpstr>
      <vt:lpstr>typeof Keyword</vt:lpstr>
      <vt:lpstr>Type Inference</vt:lpstr>
      <vt:lpstr>In-line documentation</vt:lpstr>
      <vt:lpstr>Auto-Correction Suggestion</vt:lpstr>
      <vt:lpstr>Renaming Across Files</vt:lpstr>
      <vt:lpstr>PowerPoint Presentation</vt:lpstr>
      <vt:lpstr>Generics</vt:lpstr>
      <vt:lpstr>How do I get started?</vt:lpstr>
      <vt:lpstr>PowerPoint Presentation</vt:lpstr>
      <vt:lpstr>Let’s discover…</vt:lpstr>
      <vt:lpstr>What is GraphQL?</vt:lpstr>
      <vt:lpstr>PowerPoint Presentation</vt:lpstr>
      <vt:lpstr>PowerPoint Presentation</vt:lpstr>
      <vt:lpstr>PowerPoint Presentation</vt:lpstr>
      <vt:lpstr>PowerPoint Presentation</vt:lpstr>
      <vt:lpstr>PowerPoint Presentation</vt:lpstr>
      <vt:lpstr>PowerPoint Presentation</vt:lpstr>
      <vt:lpstr>Query Variations</vt:lpstr>
      <vt:lpstr>PowerPoint Presentation</vt:lpstr>
      <vt:lpstr>What does it look like?</vt:lpstr>
      <vt:lpstr>PowerPoint Presentation</vt:lpstr>
      <vt:lpstr>Query Variations Recap</vt:lpstr>
      <vt:lpstr>PowerPoint Presentation</vt:lpstr>
      <vt:lpstr>What does it look like?</vt:lpstr>
      <vt:lpstr>PowerPoint Presentation</vt:lpstr>
      <vt:lpstr>PowerPoint Presentation</vt:lpstr>
      <vt:lpstr>PowerPoint Presentation</vt:lpstr>
      <vt:lpstr>PowerPoint Presentation</vt:lpstr>
      <vt:lpstr>PowerPoint Presentation</vt:lpstr>
      <vt:lpstr>Tools and Tips</vt:lpstr>
      <vt:lpstr>import { oc } from 'ts-optchain';</vt:lpstr>
      <vt:lpstr>Fragments</vt:lpstr>
      <vt:lpstr>PowerPoint Presentation</vt:lpstr>
      <vt:lpstr>PowerPoint Presentation</vt:lpstr>
      <vt:lpstr>PowerPoint Presentation</vt:lpstr>
      <vt:lpstr>PowerPoint Presentation</vt:lpstr>
      <vt:lpstr>How do I get started?</vt:lpstr>
      <vt:lpstr>PowerPoint Presentation</vt:lpstr>
      <vt:lpstr>PowerPoint Presentation</vt:lpstr>
      <vt:lpstr>PowerPoint Presentation</vt:lpstr>
      <vt:lpstr>PowerPoint Presentation</vt:lpstr>
      <vt:lpstr>Resources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Rock-Solid Components with TypeScript &amp; GraphQL</dc:title>
  <dc:creator>Mathew Warger</dc:creator>
  <cp:lastModifiedBy>Mathew Warger</cp:lastModifiedBy>
  <cp:revision>1</cp:revision>
  <dcterms:created xsi:type="dcterms:W3CDTF">2019-02-28T13:24:19Z</dcterms:created>
  <dcterms:modified xsi:type="dcterms:W3CDTF">2019-02-28T13:32:09Z</dcterms:modified>
</cp:coreProperties>
</file>